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 id="269" r:id="rId14"/>
    <p:sldId id="279" r:id="rId15"/>
    <p:sldId id="280" r:id="rId16"/>
    <p:sldId id="281" r:id="rId17"/>
    <p:sldId id="270" r:id="rId18"/>
    <p:sldId id="275" r:id="rId19"/>
    <p:sldId id="271" r:id="rId20"/>
    <p:sldId id="272" r:id="rId21"/>
    <p:sldId id="273" r:id="rId22"/>
    <p:sldId id="274" r:id="rId23"/>
    <p:sldId id="276" r:id="rId24"/>
    <p:sldId id="277" r:id="rId25"/>
    <p:sldId id="278"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audio1.wav>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9/26/2022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02702317"/>
      </p:ext>
    </p:extLst>
  </p:cSld>
  <p:clrMapOvr>
    <a:masterClrMapping/>
  </p:clrMapOvr>
  <p:transition spd="slow">
    <p:randomBar dir="vert"/>
    <p:sndAc>
      <p:stSnd>
        <p:snd r:embed="rId1" name="click.wav"/>
      </p:stSnd>
    </p:sndAc>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9/26/2022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082276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pPr/>
              <a:t>9/26/2022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FAB73BC-B049-4115-A692-8D63A059BFB8}"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621217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9/26/2022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2737122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9/26/2022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AB73BC-B049-4115-A692-8D63A059BFB8}"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7530757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pPr/>
              <a:t>9/26/2022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01325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9/26/2022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069523054"/>
      </p:ext>
    </p:extLst>
  </p:cSld>
  <p:clrMapOvr>
    <a:masterClrMapping/>
  </p:clrMapOvr>
  <p:transition spd="slow">
    <p:randomBar dir="vert"/>
    <p:sndAc>
      <p:stSnd>
        <p:snd r:embed="rId1" name="click.wav"/>
      </p:stSnd>
    </p:sndAc>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9/26/2022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50945044"/>
      </p:ext>
    </p:extLst>
  </p:cSld>
  <p:clrMapOvr>
    <a:masterClrMapping/>
  </p:clrMapOvr>
  <p:transition spd="slow">
    <p:randomBar dir="vert"/>
    <p:sndAc>
      <p:stSnd>
        <p:snd r:embed="rId1" name="click.wav"/>
      </p:stSnd>
    </p:sndAc>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9/26/2022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72413269"/>
      </p:ext>
    </p:extLst>
  </p:cSld>
  <p:clrMapOvr>
    <a:masterClrMapping/>
  </p:clrMapOvr>
  <p:transition spd="slow">
    <p:randomBar dir="vert"/>
    <p:sndAc>
      <p:stSnd>
        <p:snd r:embed="rId1" name="click.wav"/>
      </p:stSnd>
    </p:sndAc>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t>9/26/2022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87301897"/>
      </p:ext>
    </p:extLst>
  </p:cSld>
  <p:clrMapOvr>
    <a:masterClrMapping/>
  </p:clrMapOvr>
  <p:transition spd="slow">
    <p:randomBar dir="vert"/>
    <p:sndAc>
      <p:stSnd>
        <p:snd r:embed="rId1" name="click.wav"/>
      </p:stSnd>
    </p:sndAc>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9/26/2022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09047170"/>
      </p:ext>
    </p:extLst>
  </p:cSld>
  <p:clrMapOvr>
    <a:masterClrMapping/>
  </p:clrMapOvr>
  <p:transition spd="slow">
    <p:randomBar dir="vert"/>
    <p:sndAc>
      <p:stSnd>
        <p:snd r:embed="rId1" name="click.wav"/>
      </p:stSnd>
    </p:sndAc>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9/26/2022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64064095"/>
      </p:ext>
    </p:extLst>
  </p:cSld>
  <p:clrMapOvr>
    <a:masterClrMapping/>
  </p:clrMapOvr>
  <p:transition spd="slow">
    <p:randomBar dir="vert"/>
    <p:sndAc>
      <p:stSnd>
        <p:snd r:embed="rId1" name="click.wav"/>
      </p:stSnd>
    </p:sndAc>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9/26/2022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80853431"/>
      </p:ext>
    </p:extLst>
  </p:cSld>
  <p:clrMapOvr>
    <a:masterClrMapping/>
  </p:clrMapOvr>
  <p:transition spd="slow">
    <p:randomBar dir="vert"/>
    <p:sndAc>
      <p:stSnd>
        <p:snd r:embed="rId1" name="click.wav"/>
      </p:stSnd>
    </p:sndAc>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9/26/2022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71825776"/>
      </p:ext>
    </p:extLst>
  </p:cSld>
  <p:clrMapOvr>
    <a:masterClrMapping/>
  </p:clrMapOvr>
  <p:transition spd="slow">
    <p:randomBar dir="vert"/>
    <p:sndAc>
      <p:stSnd>
        <p:snd r:embed="rId1" name="click.wav"/>
      </p:stSnd>
    </p:sndAc>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9/26/2022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77444502"/>
      </p:ext>
    </p:extLst>
  </p:cSld>
  <p:clrMapOvr>
    <a:masterClrMapping/>
  </p:clrMapOvr>
  <p:transition spd="slow">
    <p:randomBar dir="vert"/>
    <p:sndAc>
      <p:stSnd>
        <p:snd r:embed="rId1" name="click.wav"/>
      </p:stSnd>
    </p:sndAc>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9/26/2022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92008250"/>
      </p:ext>
    </p:extLst>
  </p:cSld>
  <p:clrMapOvr>
    <a:masterClrMapping/>
  </p:clrMapOvr>
  <p:transition spd="slow">
    <p:randomBar dir="vert"/>
    <p:sndAc>
      <p:stSnd>
        <p:snd r:embed="rId1" name="click.wav"/>
      </p:stSnd>
    </p:sndAc>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audio" Target="../media/audio1.wav"/><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6DFF08F-DC6B-4601-B491-B0F83F6DD2DA}" type="datetimeFigureOut">
              <a:rPr lang="en-US" smtClean="0"/>
              <a:pPr/>
              <a:t>9/26/2022</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5069468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transition spd="slow">
    <p:randomBar dir="vert"/>
    <p:sndAc>
      <p:stSnd>
        <p:snd r:embed="rId18" name="click.wav"/>
      </p:stSnd>
    </p:sndAc>
  </p:transition>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slideshare.net/" TargetMode="External"/><Relationship Id="rId2" Type="http://schemas.openxmlformats.org/officeDocument/2006/relationships/audio" Target="../media/audio1.wav"/><Relationship Id="rId1" Type="http://schemas.openxmlformats.org/officeDocument/2006/relationships/slideLayout" Target="../slideLayouts/slideLayout2.xml"/><Relationship Id="rId5" Type="http://schemas.openxmlformats.org/officeDocument/2006/relationships/hyperlink" Target="https://codebun.com/" TargetMode="External"/><Relationship Id="rId4" Type="http://schemas.openxmlformats.org/officeDocument/2006/relationships/hyperlink" Target="https://www.projectideas.co.in/" TargetMode="External"/></Relationships>
</file>

<file path=ppt/slides/_rels/slide2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audio" Target="../media/audio1.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F9638-5090-4B89-9EF9-4323E91E3F5C}"/>
              </a:ext>
            </a:extLst>
          </p:cNvPr>
          <p:cNvSpPr>
            <a:spLocks noGrp="1"/>
          </p:cNvSpPr>
          <p:nvPr>
            <p:ph type="ctrTitle"/>
          </p:nvPr>
        </p:nvSpPr>
        <p:spPr>
          <a:xfrm>
            <a:off x="1757830" y="445477"/>
            <a:ext cx="8915399" cy="1690383"/>
          </a:xfrm>
        </p:spPr>
        <p:txBody>
          <a:bodyPr>
            <a:normAutofit fontScale="90000"/>
          </a:bodyPr>
          <a:lstStyle/>
          <a:p>
            <a:r>
              <a:rPr lang="en-GB" sz="4800" b="1" dirty="0">
                <a:effectLst/>
                <a:latin typeface="Times New Roman" panose="02020603050405020304" pitchFamily="18" charset="0"/>
                <a:ea typeface="Calibri" panose="020F0502020204030204" pitchFamily="34" charset="0"/>
                <a:cs typeface="Mangal" panose="02040503050203030202" pitchFamily="18" charset="0"/>
              </a:rPr>
              <a:t>STYLEASY : RENT WEAR SWAP</a:t>
            </a:r>
            <a:br>
              <a:rPr lang="en-IN" sz="1800" dirty="0">
                <a:effectLst/>
                <a:latin typeface="Calibri" panose="020F0502020204030204" pitchFamily="34" charset="0"/>
                <a:ea typeface="Calibri" panose="020F0502020204030204" pitchFamily="34" charset="0"/>
                <a:cs typeface="Mangal" panose="02040503050203030202" pitchFamily="18" charset="0"/>
              </a:rPr>
            </a:br>
            <a:endParaRPr lang="en-IN" dirty="0"/>
          </a:p>
        </p:txBody>
      </p:sp>
      <p:sp>
        <p:nvSpPr>
          <p:cNvPr id="3" name="Subtitle 2">
            <a:extLst>
              <a:ext uri="{FF2B5EF4-FFF2-40B4-BE49-F238E27FC236}">
                <a16:creationId xmlns:a16="http://schemas.microsoft.com/office/drawing/2014/main" id="{40D07FD7-6AD8-4728-8C5F-AF8F89A86B45}"/>
              </a:ext>
            </a:extLst>
          </p:cNvPr>
          <p:cNvSpPr>
            <a:spLocks noGrp="1"/>
          </p:cNvSpPr>
          <p:nvPr>
            <p:ph type="subTitle" idx="1"/>
          </p:nvPr>
        </p:nvSpPr>
        <p:spPr>
          <a:xfrm>
            <a:off x="1548279" y="1849914"/>
            <a:ext cx="8767860" cy="2815871"/>
          </a:xfrm>
        </p:spPr>
        <p:txBody>
          <a:bodyPr>
            <a:noAutofit/>
          </a:bodyPr>
          <a:lstStyle/>
          <a:p>
            <a:r>
              <a:rPr lang="en-US" sz="2000" dirty="0"/>
              <a:t>              </a:t>
            </a:r>
            <a:r>
              <a:rPr lang="en-US" sz="2400" dirty="0"/>
              <a:t>Group Members </a:t>
            </a:r>
            <a:r>
              <a:rPr lang="en-US" sz="2000" dirty="0"/>
              <a:t>–  Rina Panchbhai (220343120089)</a:t>
            </a:r>
          </a:p>
          <a:p>
            <a:r>
              <a:rPr lang="en-US" sz="2000" dirty="0"/>
              <a:t>                                        	        Rushikesh  Atalkar (220343120092)</a:t>
            </a:r>
          </a:p>
          <a:p>
            <a:r>
              <a:rPr lang="en-US" sz="2000" dirty="0"/>
              <a:t>                                           	        Shruti Patil (220343120073)</a:t>
            </a:r>
          </a:p>
          <a:p>
            <a:r>
              <a:rPr lang="en-US" sz="2000" dirty="0"/>
              <a:t>                                                      Gaurav Kalal (220343120034)</a:t>
            </a:r>
          </a:p>
          <a:p>
            <a:endParaRPr lang="en-US" sz="2000" dirty="0"/>
          </a:p>
          <a:p>
            <a:r>
              <a:rPr lang="en-US" sz="2000" dirty="0"/>
              <a:t>              </a:t>
            </a:r>
            <a:r>
              <a:rPr lang="en-US" sz="2400" dirty="0"/>
              <a:t>Project Guide </a:t>
            </a:r>
            <a:r>
              <a:rPr lang="en-US" sz="2000" dirty="0"/>
              <a:t>–        Mrs. Harshita Maheshwari</a:t>
            </a:r>
          </a:p>
        </p:txBody>
      </p:sp>
    </p:spTree>
    <p:extLst>
      <p:ext uri="{BB962C8B-B14F-4D97-AF65-F5344CB8AC3E}">
        <p14:creationId xmlns:p14="http://schemas.microsoft.com/office/powerpoint/2010/main" val="3066581575"/>
      </p:ext>
    </p:extLst>
  </p:cSld>
  <p:clrMapOvr>
    <a:masterClrMapping/>
  </p:clrMapOvr>
  <p:transition spd="slow">
    <p:randomBar dir="vert"/>
    <p:sndAc>
      <p:stSnd>
        <p:snd r:embed="rId2" name="click.wav"/>
      </p:stSnd>
    </p:sndAc>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69478" y="644769"/>
            <a:ext cx="9202614" cy="5278804"/>
          </a:xfrm>
        </p:spPr>
      </p:pic>
    </p:spTree>
    <p:extLst>
      <p:ext uri="{BB962C8B-B14F-4D97-AF65-F5344CB8AC3E}">
        <p14:creationId xmlns:p14="http://schemas.microsoft.com/office/powerpoint/2010/main" val="1821139916"/>
      </p:ext>
    </p:extLst>
  </p:cSld>
  <p:clrMapOvr>
    <a:masterClrMapping/>
  </p:clrMapOvr>
  <p:transition spd="slow">
    <p:randomBar dir="vert"/>
    <p:sndAc>
      <p:stSnd>
        <p:snd r:embed="rId2" name="click.wav"/>
      </p:stSnd>
    </p:sndAc>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22585" y="715108"/>
            <a:ext cx="9659815" cy="5158153"/>
          </a:xfrm>
        </p:spPr>
      </p:pic>
    </p:spTree>
    <p:extLst>
      <p:ext uri="{BB962C8B-B14F-4D97-AF65-F5344CB8AC3E}">
        <p14:creationId xmlns:p14="http://schemas.microsoft.com/office/powerpoint/2010/main" val="1881252756"/>
      </p:ext>
    </p:extLst>
  </p:cSld>
  <p:clrMapOvr>
    <a:masterClrMapping/>
  </p:clrMapOvr>
  <p:transition spd="slow">
    <p:randomBar dir="vert"/>
    <p:sndAc>
      <p:stSnd>
        <p:snd r:embed="rId2" name="click.wav"/>
      </p:stSnd>
    </p:sndAc>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63969" y="691663"/>
            <a:ext cx="9683262" cy="5357446"/>
          </a:xfrm>
        </p:spPr>
      </p:pic>
    </p:spTree>
    <p:extLst>
      <p:ext uri="{BB962C8B-B14F-4D97-AF65-F5344CB8AC3E}">
        <p14:creationId xmlns:p14="http://schemas.microsoft.com/office/powerpoint/2010/main" val="3460658600"/>
      </p:ext>
    </p:extLst>
  </p:cSld>
  <p:clrMapOvr>
    <a:masterClrMapping/>
  </p:clrMapOvr>
  <p:transition spd="slow">
    <p:randomBar dir="vert"/>
    <p:sndAc>
      <p:stSnd>
        <p:snd r:embed="rId2" name="click.wav"/>
      </p:stSnd>
    </p:sndAc>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63262" y="715108"/>
            <a:ext cx="9413630" cy="5568461"/>
          </a:xfrm>
        </p:spPr>
      </p:pic>
    </p:spTree>
    <p:extLst>
      <p:ext uri="{BB962C8B-B14F-4D97-AF65-F5344CB8AC3E}">
        <p14:creationId xmlns:p14="http://schemas.microsoft.com/office/powerpoint/2010/main" val="2302332774"/>
      </p:ext>
    </p:extLst>
  </p:cSld>
  <p:clrMapOvr>
    <a:masterClrMapping/>
  </p:clrMapOvr>
  <p:transition spd="slow">
    <p:randomBar dir="vert"/>
    <p:sndAc>
      <p:stSnd>
        <p:snd r:embed="rId2" name="click.wav"/>
      </p:stSnd>
    </p:sndAc>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63969" y="621323"/>
            <a:ext cx="9483969" cy="5345723"/>
          </a:xfrm>
        </p:spPr>
      </p:pic>
    </p:spTree>
    <p:extLst>
      <p:ext uri="{BB962C8B-B14F-4D97-AF65-F5344CB8AC3E}">
        <p14:creationId xmlns:p14="http://schemas.microsoft.com/office/powerpoint/2010/main" val="2502410542"/>
      </p:ext>
    </p:extLst>
  </p:cSld>
  <p:clrMapOvr>
    <a:masterClrMapping/>
  </p:clrMapOvr>
  <p:transition spd="slow">
    <p:randomBar dir="vert"/>
    <p:sndAc>
      <p:stSnd>
        <p:snd r:embed="rId2" name="click.wav"/>
      </p:stSnd>
    </p:sndAc>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40523" y="715107"/>
            <a:ext cx="9683262" cy="5521569"/>
          </a:xfrm>
        </p:spPr>
      </p:pic>
    </p:spTree>
    <p:extLst>
      <p:ext uri="{BB962C8B-B14F-4D97-AF65-F5344CB8AC3E}">
        <p14:creationId xmlns:p14="http://schemas.microsoft.com/office/powerpoint/2010/main" val="1729362505"/>
      </p:ext>
    </p:extLst>
  </p:cSld>
  <p:clrMapOvr>
    <a:masterClrMapping/>
  </p:clrMapOvr>
  <p:transition spd="slow">
    <p:randomBar dir="vert"/>
    <p:sndAc>
      <p:stSnd>
        <p:snd r:embed="rId2" name="click.wav"/>
      </p:stSnd>
    </p:sndAc>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87415" y="586154"/>
            <a:ext cx="9706707" cy="5486400"/>
          </a:xfrm>
        </p:spPr>
      </p:pic>
    </p:spTree>
    <p:extLst>
      <p:ext uri="{BB962C8B-B14F-4D97-AF65-F5344CB8AC3E}">
        <p14:creationId xmlns:p14="http://schemas.microsoft.com/office/powerpoint/2010/main" val="504048035"/>
      </p:ext>
    </p:extLst>
  </p:cSld>
  <p:clrMapOvr>
    <a:masterClrMapping/>
  </p:clrMapOvr>
  <p:transition spd="slow">
    <p:randomBar dir="vert"/>
    <p:sndAc>
      <p:stSnd>
        <p:snd r:embed="rId2" name="click.wav"/>
      </p:stSnd>
    </p:sndAc>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AD71A-5702-452E-B29C-575602C24FB6}"/>
              </a:ext>
            </a:extLst>
          </p:cNvPr>
          <p:cNvSpPr>
            <a:spLocks noGrp="1"/>
          </p:cNvSpPr>
          <p:nvPr>
            <p:ph type="title"/>
          </p:nvPr>
        </p:nvSpPr>
        <p:spPr/>
        <p:txBody>
          <a:bodyPr/>
          <a:lstStyle/>
          <a:p>
            <a:r>
              <a:rPr lang="en-US" dirty="0"/>
              <a:t>System Requirements:-</a:t>
            </a:r>
            <a:endParaRPr lang="en-IN" dirty="0"/>
          </a:p>
        </p:txBody>
      </p:sp>
      <p:sp>
        <p:nvSpPr>
          <p:cNvPr id="3" name="Content Placeholder 2">
            <a:extLst>
              <a:ext uri="{FF2B5EF4-FFF2-40B4-BE49-F238E27FC236}">
                <a16:creationId xmlns:a16="http://schemas.microsoft.com/office/drawing/2014/main" id="{8BC16F78-2F81-46DE-B1AD-64642E273ADB}"/>
              </a:ext>
            </a:extLst>
          </p:cNvPr>
          <p:cNvSpPr>
            <a:spLocks noGrp="1"/>
          </p:cNvSpPr>
          <p:nvPr>
            <p:ph idx="1"/>
          </p:nvPr>
        </p:nvSpPr>
        <p:spPr>
          <a:xfrm>
            <a:off x="2073396" y="1746738"/>
            <a:ext cx="8915400" cy="3777622"/>
          </a:xfrm>
        </p:spPr>
        <p:txBody>
          <a:bodyPr/>
          <a:lstStyle/>
          <a:p>
            <a:pPr marL="45720" indent="0">
              <a:buNone/>
            </a:pPr>
            <a:r>
              <a:rPr lang="en-IN" sz="2000" dirty="0">
                <a:latin typeface="Bookman Old Style" pitchFamily="18" charset="0"/>
              </a:rPr>
              <a:t>Software Requirements:-</a:t>
            </a:r>
          </a:p>
          <a:p>
            <a:pPr marL="331470" indent="-285750">
              <a:buFont typeface="Wingdings" pitchFamily="2" charset="2"/>
              <a:buChar char="Ø"/>
            </a:pPr>
            <a:r>
              <a:rPr lang="en-IN" dirty="0"/>
              <a:t> </a:t>
            </a:r>
            <a:r>
              <a:rPr lang="en-IN" dirty="0">
                <a:latin typeface="Bookman Old Style" pitchFamily="18" charset="0"/>
              </a:rPr>
              <a:t>Windows (All Versions) </a:t>
            </a:r>
          </a:p>
          <a:p>
            <a:pPr marL="331470" indent="-285750">
              <a:buFont typeface="Wingdings" pitchFamily="2" charset="2"/>
              <a:buChar char="Ø"/>
            </a:pPr>
            <a:r>
              <a:rPr lang="en-IN" dirty="0">
                <a:latin typeface="Bookman Old Style" pitchFamily="18" charset="0"/>
              </a:rPr>
              <a:t> Tomcat 8.5</a:t>
            </a:r>
          </a:p>
          <a:p>
            <a:pPr marL="331470" indent="-285750">
              <a:buFont typeface="Wingdings" pitchFamily="2" charset="2"/>
              <a:buChar char="Ø"/>
            </a:pPr>
            <a:r>
              <a:rPr lang="en-IN" dirty="0">
                <a:latin typeface="Bookman Old Style" pitchFamily="18" charset="0"/>
              </a:rPr>
              <a:t> Eclipse, MySQL, VS Code</a:t>
            </a:r>
          </a:p>
          <a:p>
            <a:pPr marL="45720" indent="0">
              <a:buNone/>
            </a:pPr>
            <a:r>
              <a:rPr lang="en-IN" sz="2000" dirty="0">
                <a:latin typeface="Bookman Old Style" pitchFamily="18" charset="0"/>
              </a:rPr>
              <a:t>Hardware Components:-</a:t>
            </a:r>
          </a:p>
          <a:p>
            <a:pPr marL="331470" indent="-285750">
              <a:buFont typeface="Wingdings" pitchFamily="2" charset="2"/>
              <a:buChar char="Ø"/>
            </a:pPr>
            <a:r>
              <a:rPr lang="en-IN" dirty="0"/>
              <a:t> </a:t>
            </a:r>
            <a:r>
              <a:rPr lang="en-IN" dirty="0">
                <a:latin typeface="Bookman Old Style" pitchFamily="18" charset="0"/>
              </a:rPr>
              <a:t>Processor – i5</a:t>
            </a:r>
          </a:p>
          <a:p>
            <a:pPr marL="331470" indent="-285750">
              <a:buFont typeface="Wingdings" pitchFamily="2" charset="2"/>
              <a:buChar char="Ø"/>
            </a:pPr>
            <a:r>
              <a:rPr lang="en-IN" dirty="0">
                <a:latin typeface="Bookman Old Style" pitchFamily="18" charset="0"/>
              </a:rPr>
              <a:t> Hard Disk – 500 GB</a:t>
            </a:r>
          </a:p>
          <a:p>
            <a:pPr marL="331470" indent="-285750">
              <a:buFont typeface="Wingdings" pitchFamily="2" charset="2"/>
              <a:buChar char="Ø"/>
            </a:pPr>
            <a:r>
              <a:rPr lang="en-IN" dirty="0">
                <a:latin typeface="Bookman Old Style" pitchFamily="18" charset="0"/>
              </a:rPr>
              <a:t> Memory – 4 GB RAM</a:t>
            </a:r>
          </a:p>
          <a:p>
            <a:endParaRPr lang="en-IN" dirty="0"/>
          </a:p>
          <a:p>
            <a:endParaRPr lang="en-IN" dirty="0"/>
          </a:p>
        </p:txBody>
      </p:sp>
    </p:spTree>
    <p:extLst>
      <p:ext uri="{BB962C8B-B14F-4D97-AF65-F5344CB8AC3E}">
        <p14:creationId xmlns:p14="http://schemas.microsoft.com/office/powerpoint/2010/main" val="1102456731"/>
      </p:ext>
    </p:extLst>
  </p:cSld>
  <p:clrMapOvr>
    <a:masterClrMapping/>
  </p:clrMapOvr>
  <p:transition spd="slow">
    <p:randomBar dir="vert"/>
    <p:sndAc>
      <p:stSnd>
        <p:snd r:embed="rId2" name="click.wav"/>
      </p:stSnd>
    </p:sndAc>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A11F5-ED2F-4D30-8559-B9E772FA7941}"/>
              </a:ext>
            </a:extLst>
          </p:cNvPr>
          <p:cNvSpPr>
            <a:spLocks noGrp="1"/>
          </p:cNvSpPr>
          <p:nvPr>
            <p:ph type="title"/>
          </p:nvPr>
        </p:nvSpPr>
        <p:spPr/>
        <p:txBody>
          <a:bodyPr/>
          <a:lstStyle/>
          <a:p>
            <a:r>
              <a:rPr lang="en-US" dirty="0"/>
              <a:t>Technologies Used:-</a:t>
            </a:r>
            <a:endParaRPr lang="en-IN" dirty="0"/>
          </a:p>
        </p:txBody>
      </p:sp>
      <p:sp>
        <p:nvSpPr>
          <p:cNvPr id="3" name="Content Placeholder 2">
            <a:extLst>
              <a:ext uri="{FF2B5EF4-FFF2-40B4-BE49-F238E27FC236}">
                <a16:creationId xmlns:a16="http://schemas.microsoft.com/office/drawing/2014/main" id="{A52DBC1A-75CB-4B7D-A505-2E042E2C9F79}"/>
              </a:ext>
            </a:extLst>
          </p:cNvPr>
          <p:cNvSpPr>
            <a:spLocks noGrp="1"/>
          </p:cNvSpPr>
          <p:nvPr>
            <p:ph idx="1"/>
          </p:nvPr>
        </p:nvSpPr>
        <p:spPr>
          <a:xfrm>
            <a:off x="2038227" y="1746738"/>
            <a:ext cx="9204203" cy="3777622"/>
          </a:xfrm>
        </p:spPr>
        <p:txBody>
          <a:bodyPr>
            <a:normAutofit/>
          </a:bodyPr>
          <a:lstStyle/>
          <a:p>
            <a:pPr marL="502920" indent="-457200">
              <a:buFont typeface="Wingdings" pitchFamily="2" charset="2"/>
              <a:buChar char="Ø"/>
            </a:pPr>
            <a:r>
              <a:rPr lang="en-US" sz="2000" dirty="0">
                <a:latin typeface="Bookman Old Style" pitchFamily="18" charset="0"/>
              </a:rPr>
              <a:t>React Js : Page Layout has been designed in React </a:t>
            </a:r>
            <a:r>
              <a:rPr lang="en-US" sz="2000" dirty="0" err="1">
                <a:latin typeface="Bookman Old Style" pitchFamily="18" charset="0"/>
              </a:rPr>
              <a:t>Js</a:t>
            </a:r>
            <a:r>
              <a:rPr lang="en-US" sz="2000" dirty="0">
                <a:latin typeface="Bookman Old Style" pitchFamily="18" charset="0"/>
              </a:rPr>
              <a:t>.</a:t>
            </a:r>
          </a:p>
          <a:p>
            <a:pPr marL="502920" indent="-457200">
              <a:buFont typeface="Wingdings" pitchFamily="2" charset="2"/>
              <a:buChar char="Ø"/>
            </a:pPr>
            <a:r>
              <a:rPr lang="en-US" sz="2000" dirty="0">
                <a:latin typeface="Bookman Old Style" pitchFamily="18" charset="0"/>
              </a:rPr>
              <a:t>CSS : Used for all designing part.</a:t>
            </a:r>
          </a:p>
          <a:p>
            <a:pPr marL="502920" indent="-457200">
              <a:buFont typeface="Wingdings" pitchFamily="2" charset="2"/>
              <a:buChar char="Ø"/>
            </a:pPr>
            <a:r>
              <a:rPr lang="en-US" sz="2000" dirty="0">
                <a:latin typeface="Bookman Old Style" pitchFamily="18" charset="0"/>
              </a:rPr>
              <a:t>JavaScript : All Validation task and animations has been developed by JS.</a:t>
            </a:r>
          </a:p>
          <a:p>
            <a:pPr marL="502920" indent="-457200">
              <a:buFont typeface="Wingdings" pitchFamily="2" charset="2"/>
              <a:buChar char="Ø"/>
            </a:pPr>
            <a:r>
              <a:rPr lang="en-US" sz="2000" dirty="0">
                <a:latin typeface="Bookman Old Style" pitchFamily="18" charset="0"/>
              </a:rPr>
              <a:t>JAVA : All the business logic has been written in JAVA.</a:t>
            </a:r>
          </a:p>
          <a:p>
            <a:pPr marL="502920" indent="-457200">
              <a:buFont typeface="Wingdings" pitchFamily="2" charset="2"/>
              <a:buChar char="Ø"/>
            </a:pPr>
            <a:r>
              <a:rPr lang="en-US" sz="2000" dirty="0">
                <a:latin typeface="Bookman Old Style" pitchFamily="18" charset="0"/>
              </a:rPr>
              <a:t>MySQL : MySQL database has been used as database.</a:t>
            </a:r>
          </a:p>
          <a:p>
            <a:pPr marL="502920" indent="-457200">
              <a:buFont typeface="Wingdings" pitchFamily="2" charset="2"/>
              <a:buChar char="Ø"/>
            </a:pPr>
            <a:r>
              <a:rPr lang="en-US" sz="2000" dirty="0">
                <a:latin typeface="Bookman Old Style" pitchFamily="18" charset="0"/>
              </a:rPr>
              <a:t>Tomcat : Project will run using Tomcat server.</a:t>
            </a:r>
            <a:endParaRPr lang="en-IN" sz="2000" dirty="0">
              <a:latin typeface="Bookman Old Style" pitchFamily="18" charset="0"/>
            </a:endParaRPr>
          </a:p>
        </p:txBody>
      </p:sp>
    </p:spTree>
    <p:extLst>
      <p:ext uri="{BB962C8B-B14F-4D97-AF65-F5344CB8AC3E}">
        <p14:creationId xmlns:p14="http://schemas.microsoft.com/office/powerpoint/2010/main" val="2748197821"/>
      </p:ext>
    </p:extLst>
  </p:cSld>
  <p:clrMapOvr>
    <a:masterClrMapping/>
  </p:clrMapOvr>
  <p:transition spd="slow">
    <p:randomBar dir="vert"/>
    <p:sndAc>
      <p:stSnd>
        <p:snd r:embed="rId2" name="click.wav"/>
      </p:stSnd>
    </p:sndAc>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CC616-0911-44F7-BE59-35C82645FECF}"/>
              </a:ext>
            </a:extLst>
          </p:cNvPr>
          <p:cNvSpPr>
            <a:spLocks noGrp="1"/>
          </p:cNvSpPr>
          <p:nvPr>
            <p:ph type="title"/>
          </p:nvPr>
        </p:nvSpPr>
        <p:spPr/>
        <p:txBody>
          <a:bodyPr/>
          <a:lstStyle/>
          <a:p>
            <a:r>
              <a:rPr lang="en-US" dirty="0"/>
              <a:t>Applications:- </a:t>
            </a:r>
            <a:endParaRPr lang="en-IN" dirty="0"/>
          </a:p>
        </p:txBody>
      </p:sp>
      <p:sp>
        <p:nvSpPr>
          <p:cNvPr id="3" name="Content Placeholder 2">
            <a:extLst>
              <a:ext uri="{FF2B5EF4-FFF2-40B4-BE49-F238E27FC236}">
                <a16:creationId xmlns:a16="http://schemas.microsoft.com/office/drawing/2014/main" id="{A4E8C230-E770-42DE-8FCF-8D035B602BED}"/>
              </a:ext>
            </a:extLst>
          </p:cNvPr>
          <p:cNvSpPr>
            <a:spLocks noGrp="1"/>
          </p:cNvSpPr>
          <p:nvPr>
            <p:ph idx="1"/>
          </p:nvPr>
        </p:nvSpPr>
        <p:spPr>
          <a:xfrm>
            <a:off x="2167181" y="1981200"/>
            <a:ext cx="8915400" cy="3777622"/>
          </a:xfrm>
        </p:spPr>
        <p:txBody>
          <a:bodyPr>
            <a:normAutofit/>
          </a:bodyPr>
          <a:lstStyle/>
          <a:p>
            <a:r>
              <a:rPr lang="en-US" sz="2400" dirty="0">
                <a:latin typeface="Bookman Old Style" pitchFamily="18" charset="0"/>
              </a:rPr>
              <a:t>Online shopping.</a:t>
            </a:r>
          </a:p>
          <a:p>
            <a:r>
              <a:rPr lang="en-US" sz="2400" dirty="0">
                <a:latin typeface="Bookman Old Style" pitchFamily="18" charset="0"/>
              </a:rPr>
              <a:t>Can be used to rent clothes.</a:t>
            </a:r>
          </a:p>
          <a:p>
            <a:r>
              <a:rPr lang="en-US" sz="2400" dirty="0">
                <a:latin typeface="Bookman Old Style" pitchFamily="18" charset="0"/>
              </a:rPr>
              <a:t>E-</a:t>
            </a:r>
            <a:r>
              <a:rPr lang="en-US" sz="2400" dirty="0" err="1">
                <a:latin typeface="Bookman Old Style" pitchFamily="18" charset="0"/>
              </a:rPr>
              <a:t>commerse</a:t>
            </a:r>
            <a:r>
              <a:rPr lang="en-US" sz="2400" dirty="0">
                <a:latin typeface="Bookman Old Style" pitchFamily="18" charset="0"/>
              </a:rPr>
              <a:t> website.</a:t>
            </a:r>
            <a:endParaRPr lang="en-IN" sz="2400" dirty="0">
              <a:latin typeface="Bookman Old Style" pitchFamily="18" charset="0"/>
            </a:endParaRPr>
          </a:p>
        </p:txBody>
      </p:sp>
    </p:spTree>
    <p:extLst>
      <p:ext uri="{BB962C8B-B14F-4D97-AF65-F5344CB8AC3E}">
        <p14:creationId xmlns:p14="http://schemas.microsoft.com/office/powerpoint/2010/main" val="2514774439"/>
      </p:ext>
    </p:extLst>
  </p:cSld>
  <p:clrMapOvr>
    <a:masterClrMapping/>
  </p:clrMapOvr>
  <p:transition spd="slow">
    <p:randomBar dir="vert"/>
    <p:sndAc>
      <p:stSnd>
        <p:snd r:embed="rId2" name="click.wav"/>
      </p:stSnd>
    </p:sndAc>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DC15D-E62D-4E60-B4F2-19406C79FC9A}"/>
              </a:ext>
            </a:extLst>
          </p:cNvPr>
          <p:cNvSpPr>
            <a:spLocks noGrp="1"/>
          </p:cNvSpPr>
          <p:nvPr>
            <p:ph type="title"/>
          </p:nvPr>
        </p:nvSpPr>
        <p:spPr>
          <a:xfrm>
            <a:off x="1678525" y="401371"/>
            <a:ext cx="8911687" cy="1280890"/>
          </a:xfrm>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9DBA55A1-0BE5-439E-BAC3-714FCED75D2A}"/>
              </a:ext>
            </a:extLst>
          </p:cNvPr>
          <p:cNvSpPr>
            <a:spLocks noGrp="1"/>
          </p:cNvSpPr>
          <p:nvPr>
            <p:ph idx="1"/>
          </p:nvPr>
        </p:nvSpPr>
        <p:spPr>
          <a:xfrm>
            <a:off x="1119554" y="1220218"/>
            <a:ext cx="9872871" cy="4784035"/>
          </a:xfrm>
        </p:spPr>
        <p:txBody>
          <a:bodyPr>
            <a:noAutofit/>
          </a:bodyPr>
          <a:lstStyle/>
          <a:p>
            <a:r>
              <a:rPr lang="en-US" dirty="0"/>
              <a:t>Introduction</a:t>
            </a:r>
          </a:p>
          <a:p>
            <a:r>
              <a:rPr lang="en-US" dirty="0"/>
              <a:t>Choice of topic</a:t>
            </a:r>
          </a:p>
          <a:p>
            <a:r>
              <a:rPr lang="en-US" dirty="0"/>
              <a:t>Proposed System</a:t>
            </a:r>
          </a:p>
          <a:p>
            <a:r>
              <a:rPr lang="en-US" dirty="0"/>
              <a:t>Methodology</a:t>
            </a:r>
          </a:p>
          <a:p>
            <a:r>
              <a:rPr lang="en-US" dirty="0"/>
              <a:t>Proposed System Model</a:t>
            </a:r>
          </a:p>
          <a:p>
            <a:r>
              <a:rPr lang="en-US" dirty="0"/>
              <a:t>Proposed Approach</a:t>
            </a:r>
          </a:p>
          <a:p>
            <a:r>
              <a:rPr lang="en-US" dirty="0"/>
              <a:t>Screenshot</a:t>
            </a:r>
          </a:p>
          <a:p>
            <a:r>
              <a:rPr lang="en-US" dirty="0"/>
              <a:t>System Requirements</a:t>
            </a:r>
          </a:p>
          <a:p>
            <a:r>
              <a:rPr lang="en-US" dirty="0"/>
              <a:t>Applications</a:t>
            </a:r>
          </a:p>
          <a:p>
            <a:r>
              <a:rPr lang="en-US" dirty="0"/>
              <a:t>Advantages &amp; Limitations</a:t>
            </a:r>
          </a:p>
          <a:p>
            <a:r>
              <a:rPr lang="en-US" dirty="0"/>
              <a:t>Conclusion</a:t>
            </a:r>
          </a:p>
          <a:p>
            <a:r>
              <a:rPr lang="en-US" dirty="0"/>
              <a:t>Future Scopes</a:t>
            </a:r>
          </a:p>
          <a:p>
            <a:r>
              <a:rPr lang="en-US" dirty="0"/>
              <a:t>References</a:t>
            </a:r>
            <a:endParaRPr lang="en-IN" dirty="0"/>
          </a:p>
        </p:txBody>
      </p:sp>
    </p:spTree>
    <p:extLst>
      <p:ext uri="{BB962C8B-B14F-4D97-AF65-F5344CB8AC3E}">
        <p14:creationId xmlns:p14="http://schemas.microsoft.com/office/powerpoint/2010/main" val="3018947133"/>
      </p:ext>
    </p:extLst>
  </p:cSld>
  <p:clrMapOvr>
    <a:masterClrMapping/>
  </p:clrMapOvr>
  <p:transition spd="slow">
    <p:randomBar dir="vert"/>
    <p:sndAc>
      <p:stSnd>
        <p:snd r:embed="rId2" name="click.wav"/>
      </p:stSnd>
    </p:sndAc>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CF863-1C9B-4C0E-90A5-789C290C9ABA}"/>
              </a:ext>
            </a:extLst>
          </p:cNvPr>
          <p:cNvSpPr>
            <a:spLocks noGrp="1"/>
          </p:cNvSpPr>
          <p:nvPr>
            <p:ph type="title"/>
          </p:nvPr>
        </p:nvSpPr>
        <p:spPr/>
        <p:txBody>
          <a:bodyPr/>
          <a:lstStyle/>
          <a:p>
            <a:r>
              <a:rPr lang="en-US" dirty="0"/>
              <a:t>Advantages:-</a:t>
            </a:r>
            <a:endParaRPr lang="en-IN" dirty="0"/>
          </a:p>
        </p:txBody>
      </p:sp>
      <p:sp>
        <p:nvSpPr>
          <p:cNvPr id="3" name="Content Placeholder 2">
            <a:extLst>
              <a:ext uri="{FF2B5EF4-FFF2-40B4-BE49-F238E27FC236}">
                <a16:creationId xmlns:a16="http://schemas.microsoft.com/office/drawing/2014/main" id="{66B929B2-7EA5-4CCB-9F65-790C196C4264}"/>
              </a:ext>
            </a:extLst>
          </p:cNvPr>
          <p:cNvSpPr>
            <a:spLocks noGrp="1"/>
          </p:cNvSpPr>
          <p:nvPr>
            <p:ph idx="1"/>
          </p:nvPr>
        </p:nvSpPr>
        <p:spPr>
          <a:xfrm>
            <a:off x="1897550" y="1629508"/>
            <a:ext cx="9825527" cy="3777622"/>
          </a:xfrm>
        </p:spPr>
        <p:txBody>
          <a:bodyPr/>
          <a:lstStyle/>
          <a:p>
            <a:pPr marL="45720" indent="0">
              <a:buNone/>
            </a:pPr>
            <a:endParaRPr lang="en-US" dirty="0"/>
          </a:p>
          <a:p>
            <a:pPr marL="502920" indent="-457200">
              <a:buFont typeface="Wingdings" pitchFamily="2" charset="2"/>
              <a:buChar char="Ø"/>
            </a:pPr>
            <a:r>
              <a:rPr lang="en-US" sz="2400" dirty="0">
                <a:solidFill>
                  <a:srgbClr val="202124"/>
                </a:solidFill>
                <a:latin typeface="Bookman Old Style" pitchFamily="18" charset="0"/>
              </a:rPr>
              <a:t>Y</a:t>
            </a:r>
            <a:r>
              <a:rPr lang="en-US" sz="2400" b="0" i="0" dirty="0">
                <a:solidFill>
                  <a:srgbClr val="202124"/>
                </a:solidFill>
                <a:effectLst/>
                <a:latin typeface="Bookman Old Style" pitchFamily="18" charset="0"/>
              </a:rPr>
              <a:t>ou get to choose from a wide variety of styles and designs.</a:t>
            </a:r>
            <a:endParaRPr lang="en-GB" sz="2400" dirty="0">
              <a:effectLst/>
              <a:latin typeface="Bookman Old Style" pitchFamily="18" charset="0"/>
              <a:ea typeface="Calibri" panose="020F0502020204030204" pitchFamily="34" charset="0"/>
            </a:endParaRPr>
          </a:p>
          <a:p>
            <a:pPr marL="502920" indent="-457200">
              <a:buFont typeface="Wingdings" pitchFamily="2" charset="2"/>
              <a:buChar char="Ø"/>
            </a:pPr>
            <a:r>
              <a:rPr lang="en-GB" sz="2400" dirty="0">
                <a:effectLst/>
                <a:latin typeface="Bookman Old Style" pitchFamily="18" charset="0"/>
                <a:ea typeface="Calibri" panose="020F0502020204030204" pitchFamily="34" charset="0"/>
              </a:rPr>
              <a:t>It will include clothes for all men, women and children. </a:t>
            </a:r>
          </a:p>
          <a:p>
            <a:pPr marL="502920" indent="-457200">
              <a:buFont typeface="Wingdings" pitchFamily="2" charset="2"/>
              <a:buChar char="Ø"/>
            </a:pPr>
            <a:r>
              <a:rPr lang="en-GB" sz="2400" dirty="0">
                <a:latin typeface="Bookman Old Style" pitchFamily="18" charset="0"/>
                <a:ea typeface="Calibri" panose="020F0502020204030204" pitchFamily="34" charset="0"/>
                <a:cs typeface="Times New Roman" panose="02020603050405020304" pitchFamily="18" charset="0"/>
              </a:rPr>
              <a:t>G</a:t>
            </a:r>
            <a:r>
              <a:rPr lang="en-GB" sz="2400" dirty="0">
                <a:effectLst/>
                <a:latin typeface="Bookman Old Style" pitchFamily="18" charset="0"/>
                <a:ea typeface="Calibri" panose="020F0502020204030204" pitchFamily="34" charset="0"/>
                <a:cs typeface="Times New Roman" panose="02020603050405020304" pitchFamily="18" charset="0"/>
              </a:rPr>
              <a:t>reat way to save money on clothes that you only wear once.</a:t>
            </a:r>
            <a:endParaRPr lang="en-IN" sz="2400" dirty="0">
              <a:effectLst/>
              <a:latin typeface="Bookman Old Style" pitchFamily="18" charset="0"/>
              <a:ea typeface="Calibri" panose="020F0502020204030204" pitchFamily="34" charset="0"/>
              <a:cs typeface="Times New Roman" panose="02020603050405020304" pitchFamily="18" charset="0"/>
            </a:endParaRPr>
          </a:p>
          <a:p>
            <a:pPr marL="502920" indent="-457200">
              <a:buFont typeface="Wingdings" pitchFamily="2" charset="2"/>
              <a:buChar char="Ø"/>
            </a:pPr>
            <a:r>
              <a:rPr lang="en-GB" sz="2400" dirty="0">
                <a:latin typeface="Bookman Old Style" pitchFamily="18" charset="0"/>
                <a:ea typeface="Calibri" panose="020F0502020204030204" pitchFamily="34" charset="0"/>
              </a:rPr>
              <a:t>C</a:t>
            </a:r>
            <a:r>
              <a:rPr lang="en-GB" sz="2400" dirty="0">
                <a:effectLst/>
                <a:latin typeface="Bookman Old Style" pitchFamily="18" charset="0"/>
                <a:ea typeface="Calibri" panose="020F0502020204030204" pitchFamily="34" charset="0"/>
              </a:rPr>
              <a:t>onsumer is provided with a cloth rental facility</a:t>
            </a:r>
            <a:r>
              <a:rPr lang="en-GB" sz="2000" dirty="0">
                <a:effectLst/>
                <a:latin typeface="Bookman Old Style" pitchFamily="18" charset="0"/>
                <a:ea typeface="Calibri" panose="020F0502020204030204" pitchFamily="34" charset="0"/>
              </a:rPr>
              <a:t>. </a:t>
            </a:r>
          </a:p>
        </p:txBody>
      </p:sp>
    </p:spTree>
    <p:extLst>
      <p:ext uri="{BB962C8B-B14F-4D97-AF65-F5344CB8AC3E}">
        <p14:creationId xmlns:p14="http://schemas.microsoft.com/office/powerpoint/2010/main" val="832555674"/>
      </p:ext>
    </p:extLst>
  </p:cSld>
  <p:clrMapOvr>
    <a:masterClrMapping/>
  </p:clrMapOvr>
  <p:transition spd="slow">
    <p:randomBar dir="vert"/>
    <p:sndAc>
      <p:stSnd>
        <p:snd r:embed="rId2" name="click.wav"/>
      </p:stSnd>
    </p:sndAc>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469D0-CB90-45A8-B786-FEAFF263AC92}"/>
              </a:ext>
            </a:extLst>
          </p:cNvPr>
          <p:cNvSpPr>
            <a:spLocks noGrp="1"/>
          </p:cNvSpPr>
          <p:nvPr>
            <p:ph type="title"/>
          </p:nvPr>
        </p:nvSpPr>
        <p:spPr/>
        <p:txBody>
          <a:bodyPr/>
          <a:lstStyle/>
          <a:p>
            <a:r>
              <a:rPr lang="en-US" dirty="0"/>
              <a:t>Limitations:-</a:t>
            </a:r>
            <a:endParaRPr lang="en-IN" dirty="0"/>
          </a:p>
        </p:txBody>
      </p:sp>
      <p:sp>
        <p:nvSpPr>
          <p:cNvPr id="3" name="Content Placeholder 2">
            <a:extLst>
              <a:ext uri="{FF2B5EF4-FFF2-40B4-BE49-F238E27FC236}">
                <a16:creationId xmlns:a16="http://schemas.microsoft.com/office/drawing/2014/main" id="{8CD6D666-7513-494E-BDD2-57AB74B32FB9}"/>
              </a:ext>
            </a:extLst>
          </p:cNvPr>
          <p:cNvSpPr>
            <a:spLocks noGrp="1"/>
          </p:cNvSpPr>
          <p:nvPr>
            <p:ph idx="1"/>
          </p:nvPr>
        </p:nvSpPr>
        <p:spPr>
          <a:xfrm>
            <a:off x="2003058" y="1852246"/>
            <a:ext cx="8915400" cy="3777622"/>
          </a:xfrm>
        </p:spPr>
        <p:txBody>
          <a:bodyPr>
            <a:normAutofit/>
          </a:bodyPr>
          <a:lstStyle/>
          <a:p>
            <a:pPr marL="502920" indent="-457200">
              <a:buFont typeface="Wingdings" pitchFamily="2" charset="2"/>
              <a:buChar char="Ø"/>
            </a:pPr>
            <a:r>
              <a:rPr lang="en-US" sz="2400" dirty="0">
                <a:latin typeface="Bookman Old Style" pitchFamily="18" charset="0"/>
              </a:rPr>
              <a:t>Accurate verification of the users cannot be done online.</a:t>
            </a:r>
          </a:p>
          <a:p>
            <a:pPr marL="502920" indent="-457200">
              <a:buFont typeface="Wingdings" pitchFamily="2" charset="2"/>
              <a:buChar char="Ø"/>
            </a:pPr>
            <a:endParaRPr lang="en-US" sz="2400" dirty="0">
              <a:latin typeface="Bookman Old Style" pitchFamily="18" charset="0"/>
            </a:endParaRPr>
          </a:p>
          <a:p>
            <a:pPr marL="502920" indent="-457200">
              <a:buFont typeface="Wingdings" pitchFamily="2" charset="2"/>
              <a:buChar char="Ø"/>
            </a:pPr>
            <a:r>
              <a:rPr lang="en-US" sz="2400" dirty="0">
                <a:latin typeface="Bookman Old Style" pitchFamily="18" charset="0"/>
              </a:rPr>
              <a:t>It requires an extensive database and memory.</a:t>
            </a:r>
            <a:endParaRPr lang="en-IN" sz="2400" dirty="0">
              <a:latin typeface="Bookman Old Style" pitchFamily="18" charset="0"/>
            </a:endParaRPr>
          </a:p>
        </p:txBody>
      </p:sp>
    </p:spTree>
    <p:extLst>
      <p:ext uri="{BB962C8B-B14F-4D97-AF65-F5344CB8AC3E}">
        <p14:creationId xmlns:p14="http://schemas.microsoft.com/office/powerpoint/2010/main" val="2512931837"/>
      </p:ext>
    </p:extLst>
  </p:cSld>
  <p:clrMapOvr>
    <a:masterClrMapping/>
  </p:clrMapOvr>
  <p:transition spd="slow">
    <p:randomBar dir="vert"/>
    <p:sndAc>
      <p:stSnd>
        <p:snd r:embed="rId2" name="click.wav"/>
      </p:stSnd>
    </p:sndAc>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B38AD-223A-43A6-A897-5E86A103719D}"/>
              </a:ext>
            </a:extLst>
          </p:cNvPr>
          <p:cNvSpPr>
            <a:spLocks noGrp="1"/>
          </p:cNvSpPr>
          <p:nvPr>
            <p:ph type="title"/>
          </p:nvPr>
        </p:nvSpPr>
        <p:spPr/>
        <p:txBody>
          <a:bodyPr/>
          <a:lstStyle/>
          <a:p>
            <a:r>
              <a:rPr lang="en-US" dirty="0"/>
              <a:t>Conclusion:- </a:t>
            </a:r>
            <a:endParaRPr lang="en-IN" dirty="0"/>
          </a:p>
        </p:txBody>
      </p:sp>
      <p:sp>
        <p:nvSpPr>
          <p:cNvPr id="3" name="Content Placeholder 2">
            <a:extLst>
              <a:ext uri="{FF2B5EF4-FFF2-40B4-BE49-F238E27FC236}">
                <a16:creationId xmlns:a16="http://schemas.microsoft.com/office/drawing/2014/main" id="{D08E0CB4-3D56-4B42-B0A5-8AAFAD21C254}"/>
              </a:ext>
            </a:extLst>
          </p:cNvPr>
          <p:cNvSpPr>
            <a:spLocks noGrp="1"/>
          </p:cNvSpPr>
          <p:nvPr>
            <p:ph idx="1"/>
          </p:nvPr>
        </p:nvSpPr>
        <p:spPr>
          <a:xfrm>
            <a:off x="2096842" y="1969477"/>
            <a:ext cx="8915400" cy="3777622"/>
          </a:xfrm>
        </p:spPr>
        <p:txBody>
          <a:bodyPr>
            <a:noAutofit/>
          </a:bodyPr>
          <a:lstStyle/>
          <a:p>
            <a:r>
              <a:rPr lang="en-US" sz="2000" dirty="0">
                <a:latin typeface="Bookman Old Style" pitchFamily="18" charset="0"/>
              </a:rPr>
              <a:t>The Styleasy cloth rental application is designed and developed to </a:t>
            </a:r>
            <a:r>
              <a:rPr lang="en-GB" sz="2000" dirty="0">
                <a:latin typeface="Bookman Old Style" pitchFamily="18" charset="0"/>
              </a:rPr>
              <a:t>provide</a:t>
            </a:r>
            <a:r>
              <a:rPr lang="en-GB" sz="2000" dirty="0">
                <a:effectLst/>
                <a:latin typeface="Bookman Old Style" pitchFamily="18" charset="0"/>
                <a:ea typeface="Calibri" panose="020F0502020204030204" pitchFamily="34" charset="0"/>
              </a:rPr>
              <a:t> cloth rental facility to the customer. </a:t>
            </a:r>
            <a:r>
              <a:rPr lang="en-US" sz="2000" dirty="0">
                <a:latin typeface="Bookman Old Style" pitchFamily="18" charset="0"/>
              </a:rPr>
              <a:t>Customers will have an easy interface where they will rent dresses. And, customers will rent these dresses. It will help both the customer and the owner of the dress store. Customers can rent one or more dresses of their choice, make payments online and get them delivered to their doorstep.</a:t>
            </a:r>
            <a:r>
              <a:rPr lang="en-GB" sz="2000" dirty="0">
                <a:solidFill>
                  <a:srgbClr val="000000"/>
                </a:solidFill>
                <a:effectLst/>
                <a:latin typeface="Bookman Old Style" pitchFamily="18" charset="0"/>
                <a:ea typeface="Calibri" panose="020F0502020204030204" pitchFamily="34" charset="0"/>
                <a:cs typeface="Times New Roman" panose="02020603050405020304" pitchFamily="18" charset="0"/>
              </a:rPr>
              <a:t> This is a great way to save money on clothes that you only wear once. </a:t>
            </a:r>
            <a:r>
              <a:rPr lang="en-US" sz="2000" dirty="0">
                <a:latin typeface="Bookman Old Style" pitchFamily="18" charset="0"/>
              </a:rPr>
              <a:t>Lastly it can be improved in future according to rising demand of users. </a:t>
            </a:r>
            <a:endParaRPr lang="en-IN" sz="2000" dirty="0">
              <a:latin typeface="Bookman Old Style" pitchFamily="18" charset="0"/>
            </a:endParaRPr>
          </a:p>
        </p:txBody>
      </p:sp>
    </p:spTree>
    <p:extLst>
      <p:ext uri="{BB962C8B-B14F-4D97-AF65-F5344CB8AC3E}">
        <p14:creationId xmlns:p14="http://schemas.microsoft.com/office/powerpoint/2010/main" val="2812547242"/>
      </p:ext>
    </p:extLst>
  </p:cSld>
  <p:clrMapOvr>
    <a:masterClrMapping/>
  </p:clrMapOvr>
  <p:transition spd="slow">
    <p:randomBar dir="vert"/>
    <p:sndAc>
      <p:stSnd>
        <p:snd r:embed="rId2" name="click.wav"/>
      </p:stSnd>
    </p:sndAc>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03A18-ECBF-4BAA-8B09-8541D93BAA87}"/>
              </a:ext>
            </a:extLst>
          </p:cNvPr>
          <p:cNvSpPr>
            <a:spLocks noGrp="1"/>
          </p:cNvSpPr>
          <p:nvPr>
            <p:ph type="title"/>
          </p:nvPr>
        </p:nvSpPr>
        <p:spPr/>
        <p:txBody>
          <a:bodyPr/>
          <a:lstStyle/>
          <a:p>
            <a:r>
              <a:rPr lang="en-US" dirty="0"/>
              <a:t>Future Scope:- </a:t>
            </a:r>
            <a:endParaRPr lang="en-IN" dirty="0"/>
          </a:p>
        </p:txBody>
      </p:sp>
      <p:sp>
        <p:nvSpPr>
          <p:cNvPr id="3" name="Content Placeholder 2">
            <a:extLst>
              <a:ext uri="{FF2B5EF4-FFF2-40B4-BE49-F238E27FC236}">
                <a16:creationId xmlns:a16="http://schemas.microsoft.com/office/drawing/2014/main" id="{C537038B-6582-4F29-8598-19B1D99E3593}"/>
              </a:ext>
            </a:extLst>
          </p:cNvPr>
          <p:cNvSpPr>
            <a:spLocks noGrp="1"/>
          </p:cNvSpPr>
          <p:nvPr>
            <p:ph idx="1"/>
          </p:nvPr>
        </p:nvSpPr>
        <p:spPr>
          <a:xfrm>
            <a:off x="2296135" y="1981200"/>
            <a:ext cx="8915400" cy="3777622"/>
          </a:xfrm>
        </p:spPr>
        <p:txBody>
          <a:bodyPr>
            <a:normAutofit/>
          </a:bodyPr>
          <a:lstStyle/>
          <a:p>
            <a:pPr marL="502920" indent="-457200">
              <a:buFont typeface="Wingdings" pitchFamily="2" charset="2"/>
              <a:buChar char="Ø"/>
            </a:pPr>
            <a:r>
              <a:rPr lang="en-US" sz="2400" dirty="0">
                <a:latin typeface="Bookman Old Style" pitchFamily="18" charset="0"/>
              </a:rPr>
              <a:t>Verification of users.</a:t>
            </a:r>
          </a:p>
          <a:p>
            <a:pPr marL="502920" indent="-457200">
              <a:buFont typeface="Wingdings" pitchFamily="2" charset="2"/>
              <a:buChar char="Ø"/>
            </a:pPr>
            <a:r>
              <a:rPr lang="en-US" sz="2400" dirty="0">
                <a:latin typeface="Bookman Old Style" pitchFamily="18" charset="0"/>
              </a:rPr>
              <a:t>Improvement in design.</a:t>
            </a:r>
          </a:p>
          <a:p>
            <a:pPr marL="502920" indent="-457200">
              <a:buFont typeface="Wingdings" pitchFamily="2" charset="2"/>
              <a:buChar char="Ø"/>
            </a:pPr>
            <a:r>
              <a:rPr lang="en-US" sz="2400" dirty="0">
                <a:latin typeface="Bookman Old Style" pitchFamily="18" charset="0"/>
              </a:rPr>
              <a:t>Mobile Application.</a:t>
            </a:r>
          </a:p>
          <a:p>
            <a:pPr marL="502920" indent="-457200">
              <a:buFont typeface="Wingdings" pitchFamily="2" charset="2"/>
              <a:buChar char="Ø"/>
            </a:pPr>
            <a:r>
              <a:rPr lang="en-GB" sz="2400" dirty="0">
                <a:effectLst/>
                <a:latin typeface="Bookman Old Style" pitchFamily="18" charset="0"/>
                <a:ea typeface="Calibri" panose="020F0502020204030204" pitchFamily="34" charset="0"/>
                <a:cs typeface="Times New Roman" panose="02020603050405020304" pitchFamily="18" charset="0"/>
              </a:rPr>
              <a:t>We can add more products to rent such as jewelleries and bags.</a:t>
            </a:r>
          </a:p>
          <a:p>
            <a:pPr marL="502920" indent="-457200">
              <a:buFont typeface="Wingdings" pitchFamily="2" charset="2"/>
              <a:buChar char="Ø"/>
            </a:pPr>
            <a:r>
              <a:rPr lang="en-US" sz="2400" dirty="0">
                <a:latin typeface="Bookman Old Style" pitchFamily="18" charset="0"/>
              </a:rPr>
              <a:t>Chat BOT .</a:t>
            </a:r>
            <a:endParaRPr lang="en-IN" sz="2400" dirty="0">
              <a:latin typeface="Bookman Old Style" pitchFamily="18" charset="0"/>
            </a:endParaRPr>
          </a:p>
        </p:txBody>
      </p:sp>
    </p:spTree>
    <p:extLst>
      <p:ext uri="{BB962C8B-B14F-4D97-AF65-F5344CB8AC3E}">
        <p14:creationId xmlns:p14="http://schemas.microsoft.com/office/powerpoint/2010/main" val="486071720"/>
      </p:ext>
    </p:extLst>
  </p:cSld>
  <p:clrMapOvr>
    <a:masterClrMapping/>
  </p:clrMapOvr>
  <p:transition spd="slow">
    <p:randomBar dir="vert"/>
    <p:sndAc>
      <p:stSnd>
        <p:snd r:embed="rId2" name="click.wav"/>
      </p:stSnd>
    </p:sndAc>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09972-F5F4-4F24-8298-092B8400805C}"/>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35099DB5-B32E-48C3-BC3A-DA44732620F8}"/>
              </a:ext>
            </a:extLst>
          </p:cNvPr>
          <p:cNvSpPr>
            <a:spLocks noGrp="1"/>
          </p:cNvSpPr>
          <p:nvPr>
            <p:ph idx="1"/>
          </p:nvPr>
        </p:nvSpPr>
        <p:spPr>
          <a:xfrm>
            <a:off x="2190628" y="1887415"/>
            <a:ext cx="8700110" cy="3777622"/>
          </a:xfrm>
        </p:spPr>
        <p:txBody>
          <a:bodyPr/>
          <a:lstStyle/>
          <a:p>
            <a:r>
              <a:rPr lang="en-US" sz="2000" dirty="0">
                <a:latin typeface="Bookman Old Style" pitchFamily="18" charset="0"/>
              </a:rPr>
              <a:t>Mr. Saleel Bagde for Database.</a:t>
            </a:r>
          </a:p>
          <a:p>
            <a:r>
              <a:rPr lang="en-US" sz="2000" dirty="0">
                <a:latin typeface="Bookman Old Style" pitchFamily="18" charset="0"/>
              </a:rPr>
              <a:t>Mrs. Harshita Maheshwari for React JS &amp; CSS also she was our project guide.</a:t>
            </a:r>
          </a:p>
          <a:p>
            <a:r>
              <a:rPr lang="en-US" sz="2000" dirty="0">
                <a:latin typeface="Bookman Old Style" pitchFamily="18" charset="0"/>
              </a:rPr>
              <a:t>Mrs. Mayuri Fakirpure for JAVA.</a:t>
            </a:r>
          </a:p>
          <a:p>
            <a:r>
              <a:rPr lang="en-US" sz="2000" dirty="0">
                <a:latin typeface="Bookman Old Style" pitchFamily="18" charset="0"/>
                <a:hlinkClick r:id="rId3"/>
              </a:rPr>
              <a:t>https://www.slideshare.net</a:t>
            </a:r>
            <a:endParaRPr lang="en-US" sz="2000" dirty="0">
              <a:latin typeface="Bookman Old Style" pitchFamily="18" charset="0"/>
            </a:endParaRPr>
          </a:p>
          <a:p>
            <a:r>
              <a:rPr lang="en-US" sz="2000" dirty="0">
                <a:latin typeface="Bookman Old Style" pitchFamily="18" charset="0"/>
                <a:hlinkClick r:id="rId4"/>
              </a:rPr>
              <a:t>https://www.projectideas.co.in</a:t>
            </a:r>
            <a:endParaRPr lang="en-US" sz="2000" dirty="0">
              <a:latin typeface="Bookman Old Style" pitchFamily="18" charset="0"/>
            </a:endParaRPr>
          </a:p>
          <a:p>
            <a:r>
              <a:rPr lang="en-US" sz="2000" dirty="0">
                <a:latin typeface="Bookman Old Style" pitchFamily="18" charset="0"/>
                <a:hlinkClick r:id="rId5"/>
              </a:rPr>
              <a:t>https://codebun.com/</a:t>
            </a:r>
            <a:endParaRPr lang="en-US" sz="2000" dirty="0">
              <a:latin typeface="Bookman Old Style" pitchFamily="18" charset="0"/>
            </a:endParaRPr>
          </a:p>
          <a:p>
            <a:pPr marL="45720" indent="0">
              <a:buNone/>
            </a:pPr>
            <a:r>
              <a:rPr lang="en-US" sz="2000" dirty="0">
                <a:latin typeface="Bookman Old Style" pitchFamily="18" charset="0"/>
              </a:rPr>
              <a:t>A special thanks to Infoway Management who arranged extra lab time for us. </a:t>
            </a:r>
          </a:p>
          <a:p>
            <a:endParaRPr lang="en-IN" dirty="0"/>
          </a:p>
        </p:txBody>
      </p:sp>
    </p:spTree>
    <p:extLst>
      <p:ext uri="{BB962C8B-B14F-4D97-AF65-F5344CB8AC3E}">
        <p14:creationId xmlns:p14="http://schemas.microsoft.com/office/powerpoint/2010/main" val="460046220"/>
      </p:ext>
    </p:extLst>
  </p:cSld>
  <p:clrMapOvr>
    <a:masterClrMapping/>
  </p:clrMapOvr>
  <p:transition spd="slow">
    <p:randomBar dir="vert"/>
    <p:sndAc>
      <p:stSnd>
        <p:snd r:embed="rId2" name="click.wav"/>
      </p:stSnd>
    </p:sndAc>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C584C-2F96-460D-8F0C-6AFB0C7EF3A9}"/>
              </a:ext>
            </a:extLst>
          </p:cNvPr>
          <p:cNvSpPr>
            <a:spLocks noGrp="1"/>
          </p:cNvSpPr>
          <p:nvPr>
            <p:ph type="title"/>
          </p:nvPr>
        </p:nvSpPr>
        <p:spPr>
          <a:xfrm>
            <a:off x="1983324" y="2394295"/>
            <a:ext cx="8911687" cy="1280890"/>
          </a:xfrm>
        </p:spPr>
        <p:txBody>
          <a:bodyPr/>
          <a:lstStyle/>
          <a:p>
            <a:r>
              <a:rPr lang="en-US" dirty="0"/>
              <a:t>                </a:t>
            </a:r>
            <a:r>
              <a:rPr lang="en-US" sz="5400" b="1" i="1" dirty="0">
                <a:latin typeface="Calibri Light" pitchFamily="34" charset="0"/>
                <a:cs typeface="Calibri Light" pitchFamily="34" charset="0"/>
              </a:rPr>
              <a:t>THANK  YOU ! </a:t>
            </a:r>
            <a:endParaRPr lang="en-IN" sz="4800" b="1" i="1" dirty="0">
              <a:latin typeface="Calibri Light" pitchFamily="34" charset="0"/>
              <a:cs typeface="Calibri Light" pitchFamily="34" charset="0"/>
            </a:endParaRPr>
          </a:p>
        </p:txBody>
      </p:sp>
    </p:spTree>
    <p:extLst>
      <p:ext uri="{BB962C8B-B14F-4D97-AF65-F5344CB8AC3E}">
        <p14:creationId xmlns:p14="http://schemas.microsoft.com/office/powerpoint/2010/main" val="2740271495"/>
      </p:ext>
    </p:extLst>
  </p:cSld>
  <p:clrMapOvr>
    <a:masterClrMapping/>
  </p:clrMapOvr>
  <p:transition spd="slow">
    <p:randomBar dir="vert"/>
    <p:sndAc>
      <p:stSnd>
        <p:snd r:embed="rId2" name="click.wav"/>
      </p:stSnd>
    </p:sndAc>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E8DF6-7702-4F45-923C-76A044ABC385}"/>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2BA2BF84-F430-42A2-9655-95001B3A2034}"/>
              </a:ext>
            </a:extLst>
          </p:cNvPr>
          <p:cNvSpPr>
            <a:spLocks noGrp="1"/>
          </p:cNvSpPr>
          <p:nvPr>
            <p:ph idx="1"/>
          </p:nvPr>
        </p:nvSpPr>
        <p:spPr>
          <a:xfrm>
            <a:off x="1850658" y="1758461"/>
            <a:ext cx="8915400" cy="3777622"/>
          </a:xfrm>
        </p:spPr>
        <p:txBody>
          <a:bodyPr/>
          <a:lstStyle/>
          <a:p>
            <a:r>
              <a:rPr lang="en-GB" sz="2000" dirty="0">
                <a:latin typeface="Bookman Old Style" pitchFamily="18" charset="0"/>
                <a:ea typeface="Calibri" panose="020F0502020204030204" pitchFamily="34" charset="0"/>
              </a:rPr>
              <a:t>Styleasy</a:t>
            </a:r>
            <a:r>
              <a:rPr lang="en-GB" sz="2000" dirty="0">
                <a:effectLst/>
                <a:latin typeface="Bookman Old Style" pitchFamily="18" charset="0"/>
                <a:ea typeface="Calibri" panose="020F0502020204030204" pitchFamily="34" charset="0"/>
              </a:rPr>
              <a:t> project is all about renting the clothes.</a:t>
            </a:r>
          </a:p>
          <a:p>
            <a:r>
              <a:rPr lang="en-US" sz="2000" b="0" i="0" dirty="0">
                <a:solidFill>
                  <a:srgbClr val="202124"/>
                </a:solidFill>
                <a:effectLst/>
                <a:latin typeface="Bookman Old Style" pitchFamily="18" charset="0"/>
                <a:cs typeface="Times New Roman" panose="02020603050405020304" pitchFamily="18" charset="0"/>
              </a:rPr>
              <a:t>This web application allows customers to rent dresses online</a:t>
            </a:r>
            <a:r>
              <a:rPr lang="en-GB" sz="2000" b="0" i="0" dirty="0">
                <a:solidFill>
                  <a:srgbClr val="202124"/>
                </a:solidFill>
                <a:latin typeface="Bookman Old Style" pitchFamily="18" charset="0"/>
                <a:cs typeface="Times New Roman" panose="02020603050405020304" pitchFamily="18" charset="0"/>
              </a:rPr>
              <a:t>.</a:t>
            </a:r>
            <a:endParaRPr lang="en-GB" sz="2000" dirty="0">
              <a:effectLst/>
              <a:latin typeface="Bookman Old Style" pitchFamily="18" charset="0"/>
              <a:ea typeface="Calibri" panose="020F0502020204030204" pitchFamily="34" charset="0"/>
              <a:cs typeface="Times New Roman" panose="02020603050405020304" pitchFamily="18" charset="0"/>
            </a:endParaRPr>
          </a:p>
          <a:p>
            <a:r>
              <a:rPr lang="en-GB" sz="2000" dirty="0">
                <a:effectLst/>
                <a:latin typeface="Bookman Old Style" pitchFamily="18" charset="0"/>
                <a:ea typeface="Calibri" panose="020F0502020204030204" pitchFamily="34" charset="0"/>
              </a:rPr>
              <a:t>This project will solve the problem of buying expensive clothes and not been used later. </a:t>
            </a:r>
          </a:p>
          <a:p>
            <a:pPr>
              <a:lnSpc>
                <a:spcPct val="115000"/>
              </a:lnSpc>
              <a:spcAft>
                <a:spcPts val="1000"/>
              </a:spcAft>
            </a:pPr>
            <a:r>
              <a:rPr lang="en-GB" sz="2000" dirty="0">
                <a:effectLst/>
                <a:latin typeface="Bookman Old Style" pitchFamily="18" charset="0"/>
                <a:ea typeface="Calibri" panose="020F0502020204030204" pitchFamily="34" charset="0"/>
                <a:cs typeface="Mangal" panose="02040503050203030202" pitchFamily="18" charset="0"/>
              </a:rPr>
              <a:t>It will include clothes for all men, women and children.</a:t>
            </a:r>
            <a:endParaRPr lang="en-IN" sz="2000" dirty="0">
              <a:effectLst/>
              <a:latin typeface="Bookman Old Style" pitchFamily="18" charset="0"/>
              <a:ea typeface="Calibri" panose="020F0502020204030204" pitchFamily="34" charset="0"/>
              <a:cs typeface="Mangal" panose="02040503050203030202" pitchFamily="18" charset="0"/>
            </a:endParaRPr>
          </a:p>
          <a:p>
            <a:pPr>
              <a:lnSpc>
                <a:spcPct val="115000"/>
              </a:lnSpc>
              <a:spcAft>
                <a:spcPts val="1000"/>
              </a:spcAft>
            </a:pPr>
            <a:r>
              <a:rPr lang="en-GB" sz="2000" dirty="0">
                <a:solidFill>
                  <a:srgbClr val="000000"/>
                </a:solidFill>
                <a:effectLst/>
                <a:latin typeface="Bookman Old Style" pitchFamily="18" charset="0"/>
                <a:ea typeface="Calibri" panose="020F0502020204030204" pitchFamily="34" charset="0"/>
                <a:cs typeface="Mangal" panose="02040503050203030202" pitchFamily="18" charset="0"/>
              </a:rPr>
              <a:t>This is a great way to save money on clothes that you only wear once.</a:t>
            </a:r>
            <a:r>
              <a:rPr lang="en-US" sz="2000" dirty="0">
                <a:latin typeface="Bookman Old Style" pitchFamily="18" charset="0"/>
                <a:cs typeface="Times New Roman" panose="02020603050405020304" pitchFamily="18" charset="0"/>
              </a:rPr>
              <a:t> </a:t>
            </a:r>
          </a:p>
          <a:p>
            <a:pPr marL="45720" indent="0">
              <a:lnSpc>
                <a:spcPct val="115000"/>
              </a:lnSpc>
              <a:spcAft>
                <a:spcPts val="1000"/>
              </a:spcAft>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9357797"/>
      </p:ext>
    </p:extLst>
  </p:cSld>
  <p:clrMapOvr>
    <a:masterClrMapping/>
  </p:clrMapOvr>
  <p:transition spd="slow">
    <p:randomBar dir="vert"/>
    <p:sndAc>
      <p:stSnd>
        <p:snd r:embed="rId2" name="click.wav"/>
      </p:stSnd>
    </p:sndAc>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B7CA9-414B-40A5-A72A-FA8B0A6F6F33}"/>
              </a:ext>
            </a:extLst>
          </p:cNvPr>
          <p:cNvSpPr>
            <a:spLocks noGrp="1"/>
          </p:cNvSpPr>
          <p:nvPr>
            <p:ph type="title"/>
          </p:nvPr>
        </p:nvSpPr>
        <p:spPr/>
        <p:txBody>
          <a:bodyPr/>
          <a:lstStyle/>
          <a:p>
            <a:r>
              <a:rPr lang="en-US" dirty="0"/>
              <a:t>Choice of topic:-</a:t>
            </a:r>
            <a:endParaRPr lang="en-IN" dirty="0"/>
          </a:p>
        </p:txBody>
      </p:sp>
      <p:sp>
        <p:nvSpPr>
          <p:cNvPr id="3" name="Content Placeholder 2">
            <a:extLst>
              <a:ext uri="{FF2B5EF4-FFF2-40B4-BE49-F238E27FC236}">
                <a16:creationId xmlns:a16="http://schemas.microsoft.com/office/drawing/2014/main" id="{D2B41C62-3888-4B88-9D86-7CBCFAFAA10A}"/>
              </a:ext>
            </a:extLst>
          </p:cNvPr>
          <p:cNvSpPr>
            <a:spLocks noGrp="1"/>
          </p:cNvSpPr>
          <p:nvPr>
            <p:ph idx="1"/>
          </p:nvPr>
        </p:nvSpPr>
        <p:spPr>
          <a:xfrm>
            <a:off x="2061673" y="1746738"/>
            <a:ext cx="8915400" cy="3777622"/>
          </a:xfrm>
        </p:spPr>
        <p:txBody>
          <a:bodyPr>
            <a:normAutofit/>
          </a:bodyPr>
          <a:lstStyle/>
          <a:p>
            <a:r>
              <a:rPr lang="en-US" sz="2000" b="0" i="0" dirty="0">
                <a:solidFill>
                  <a:srgbClr val="202124"/>
                </a:solidFill>
                <a:effectLst/>
                <a:latin typeface="Bookman Old Style" pitchFamily="18" charset="0"/>
              </a:rPr>
              <a:t>This idea of the app is actually really cool since nowadays, with all the Instagram fast fashion many people just need an outfit for one photoshoot and then they will never wear it again.</a:t>
            </a:r>
          </a:p>
          <a:p>
            <a:endParaRPr lang="en-US" sz="2000" dirty="0">
              <a:latin typeface="Bookman Old Style" pitchFamily="18" charset="0"/>
            </a:endParaRPr>
          </a:p>
          <a:p>
            <a:r>
              <a:rPr lang="en-US" sz="2000" dirty="0">
                <a:latin typeface="Bookman Old Style" pitchFamily="18" charset="0"/>
              </a:rPr>
              <a:t>Through this project </a:t>
            </a:r>
            <a:r>
              <a:rPr lang="en-GB" sz="2000" dirty="0">
                <a:effectLst/>
                <a:latin typeface="Bookman Old Style" pitchFamily="18" charset="0"/>
                <a:ea typeface="Calibri" panose="020F0502020204030204" pitchFamily="34" charset="0"/>
              </a:rPr>
              <a:t>the customer will be able to rent clothes. </a:t>
            </a:r>
          </a:p>
          <a:p>
            <a:endParaRPr lang="en-GB" sz="2000" dirty="0">
              <a:effectLst/>
              <a:latin typeface="Bookman Old Style" pitchFamily="18" charset="0"/>
              <a:ea typeface="Calibri" panose="020F0502020204030204" pitchFamily="34" charset="0"/>
            </a:endParaRPr>
          </a:p>
          <a:p>
            <a:r>
              <a:rPr lang="en-GB" sz="2000" dirty="0">
                <a:latin typeface="Bookman Old Style" pitchFamily="18" charset="0"/>
                <a:ea typeface="Calibri" panose="020F0502020204030204" pitchFamily="34" charset="0"/>
              </a:rPr>
              <a:t>The</a:t>
            </a:r>
            <a:r>
              <a:rPr lang="en-GB" sz="2000" dirty="0">
                <a:effectLst/>
                <a:latin typeface="Bookman Old Style" pitchFamily="18" charset="0"/>
                <a:ea typeface="Calibri" panose="020F0502020204030204" pitchFamily="34" charset="0"/>
              </a:rPr>
              <a:t> customer also will able to give his clothes for rent. </a:t>
            </a:r>
          </a:p>
        </p:txBody>
      </p:sp>
    </p:spTree>
    <p:extLst>
      <p:ext uri="{BB962C8B-B14F-4D97-AF65-F5344CB8AC3E}">
        <p14:creationId xmlns:p14="http://schemas.microsoft.com/office/powerpoint/2010/main" val="1735352625"/>
      </p:ext>
    </p:extLst>
  </p:cSld>
  <p:clrMapOvr>
    <a:masterClrMapping/>
  </p:clrMapOvr>
  <p:transition spd="slow">
    <p:randomBar dir="vert"/>
    <p:sndAc>
      <p:stSnd>
        <p:snd r:embed="rId2" name="click.wav"/>
      </p:stSnd>
    </p:sndAc>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A4B5C-5411-460F-8B38-C461E3F3E36D}"/>
              </a:ext>
            </a:extLst>
          </p:cNvPr>
          <p:cNvSpPr>
            <a:spLocks noGrp="1"/>
          </p:cNvSpPr>
          <p:nvPr>
            <p:ph type="title"/>
          </p:nvPr>
        </p:nvSpPr>
        <p:spPr/>
        <p:txBody>
          <a:bodyPr/>
          <a:lstStyle/>
          <a:p>
            <a:r>
              <a:rPr lang="en-US" dirty="0"/>
              <a:t>Proposed System:- </a:t>
            </a:r>
            <a:endParaRPr lang="en-IN" dirty="0"/>
          </a:p>
        </p:txBody>
      </p:sp>
      <p:sp>
        <p:nvSpPr>
          <p:cNvPr id="3" name="Content Placeholder 2">
            <a:extLst>
              <a:ext uri="{FF2B5EF4-FFF2-40B4-BE49-F238E27FC236}">
                <a16:creationId xmlns:a16="http://schemas.microsoft.com/office/drawing/2014/main" id="{1E01CBFD-5726-4A5B-B15F-A737819CDED5}"/>
              </a:ext>
            </a:extLst>
          </p:cNvPr>
          <p:cNvSpPr>
            <a:spLocks noGrp="1"/>
          </p:cNvSpPr>
          <p:nvPr>
            <p:ph idx="1"/>
          </p:nvPr>
        </p:nvSpPr>
        <p:spPr>
          <a:xfrm>
            <a:off x="2003058" y="1770185"/>
            <a:ext cx="8915400" cy="3777622"/>
          </a:xfrm>
        </p:spPr>
        <p:txBody>
          <a:bodyPr>
            <a:normAutofit/>
          </a:bodyPr>
          <a:lstStyle/>
          <a:p>
            <a:pPr marL="45720" indent="0">
              <a:buNone/>
            </a:pPr>
            <a:r>
              <a:rPr lang="en-US" sz="2400" dirty="0"/>
              <a:t>AIM:-</a:t>
            </a:r>
          </a:p>
          <a:p>
            <a:pPr marL="45720" indent="0">
              <a:buNone/>
            </a:pPr>
            <a:r>
              <a:rPr lang="en-US" dirty="0"/>
              <a:t> 	</a:t>
            </a:r>
            <a:r>
              <a:rPr lang="en-GB" sz="2000" dirty="0">
                <a:effectLst/>
                <a:latin typeface="Bookman Old Style" pitchFamily="18" charset="0"/>
                <a:ea typeface="Calibri" panose="020F0502020204030204" pitchFamily="34" charset="0"/>
              </a:rPr>
              <a:t>This project will solve the problems of customers buying expensive clothes and not been used later. </a:t>
            </a:r>
          </a:p>
          <a:p>
            <a:pPr marL="45720" indent="0">
              <a:buNone/>
            </a:pPr>
            <a:endParaRPr lang="en-US" sz="2000" dirty="0">
              <a:latin typeface="Bookman Old Style" pitchFamily="18" charset="0"/>
            </a:endParaRPr>
          </a:p>
          <a:p>
            <a:pPr marL="45720" indent="0">
              <a:buNone/>
            </a:pPr>
            <a:r>
              <a:rPr lang="en-US" sz="2400" dirty="0"/>
              <a:t>Proposed System:-</a:t>
            </a:r>
          </a:p>
          <a:p>
            <a:pPr marL="331470" indent="-285750">
              <a:buFont typeface="Wingdings" pitchFamily="2" charset="2"/>
              <a:buChar char="Ø"/>
            </a:pPr>
            <a:r>
              <a:rPr lang="en-US" sz="2000" dirty="0">
                <a:latin typeface="Bookman Old Style" pitchFamily="18" charset="0"/>
              </a:rPr>
              <a:t> Easily  accessible.</a:t>
            </a:r>
          </a:p>
          <a:p>
            <a:pPr marL="331470" indent="-285750">
              <a:buFont typeface="Wingdings" pitchFamily="2" charset="2"/>
              <a:buChar char="Ø"/>
            </a:pPr>
            <a:r>
              <a:rPr lang="en-US" sz="2000" dirty="0">
                <a:latin typeface="Bookman Old Style" pitchFamily="18" charset="0"/>
              </a:rPr>
              <a:t> Provide variety of clothes at minimum price.</a:t>
            </a:r>
          </a:p>
          <a:p>
            <a:pPr marL="331470" indent="-285750">
              <a:buFont typeface="Wingdings" pitchFamily="2" charset="2"/>
              <a:buChar char="Ø"/>
            </a:pPr>
            <a:r>
              <a:rPr lang="en-US" sz="2000" dirty="0">
                <a:latin typeface="Bookman Old Style" pitchFamily="18" charset="0"/>
              </a:rPr>
              <a:t> Rent clothes online.</a:t>
            </a:r>
            <a:endParaRPr lang="en-IN" sz="2000" dirty="0">
              <a:latin typeface="Bookman Old Style" pitchFamily="18" charset="0"/>
            </a:endParaRPr>
          </a:p>
        </p:txBody>
      </p:sp>
    </p:spTree>
    <p:extLst>
      <p:ext uri="{BB962C8B-B14F-4D97-AF65-F5344CB8AC3E}">
        <p14:creationId xmlns:p14="http://schemas.microsoft.com/office/powerpoint/2010/main" val="1689906289"/>
      </p:ext>
    </p:extLst>
  </p:cSld>
  <p:clrMapOvr>
    <a:masterClrMapping/>
  </p:clrMapOvr>
  <p:transition spd="slow">
    <p:randomBar dir="vert"/>
    <p:sndAc>
      <p:stSnd>
        <p:snd r:embed="rId2" name="click.wav"/>
      </p:stSnd>
    </p:sndAc>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95E07-CE89-4D49-BF46-BC942575F6E3}"/>
              </a:ext>
            </a:extLst>
          </p:cNvPr>
          <p:cNvSpPr>
            <a:spLocks noGrp="1"/>
          </p:cNvSpPr>
          <p:nvPr>
            <p:ph type="title"/>
          </p:nvPr>
        </p:nvSpPr>
        <p:spPr>
          <a:xfrm>
            <a:off x="2182617" y="565495"/>
            <a:ext cx="8911687" cy="1280890"/>
          </a:xfrm>
        </p:spPr>
        <p:txBody>
          <a:bodyPr/>
          <a:lstStyle/>
          <a:p>
            <a:r>
              <a:rPr lang="en-US" dirty="0"/>
              <a:t>Methodology:-</a:t>
            </a:r>
            <a:endParaRPr lang="en-IN" dirty="0"/>
          </a:p>
        </p:txBody>
      </p:sp>
      <p:sp>
        <p:nvSpPr>
          <p:cNvPr id="3" name="Content Placeholder 2">
            <a:extLst>
              <a:ext uri="{FF2B5EF4-FFF2-40B4-BE49-F238E27FC236}">
                <a16:creationId xmlns:a16="http://schemas.microsoft.com/office/drawing/2014/main" id="{BF78C1FC-A480-4141-AA6E-0847B11E741B}"/>
              </a:ext>
            </a:extLst>
          </p:cNvPr>
          <p:cNvSpPr>
            <a:spLocks noGrp="1"/>
          </p:cNvSpPr>
          <p:nvPr>
            <p:ph idx="1"/>
          </p:nvPr>
        </p:nvSpPr>
        <p:spPr>
          <a:xfrm>
            <a:off x="1348154" y="1746739"/>
            <a:ext cx="11019691" cy="3777622"/>
          </a:xfrm>
        </p:spPr>
        <p:txBody>
          <a:bodyPr/>
          <a:lstStyle/>
          <a:p>
            <a:pPr marL="45720" indent="0">
              <a:buNone/>
            </a:pPr>
            <a:r>
              <a:rPr lang="en-US" sz="2400" dirty="0">
                <a:latin typeface="Bookman Old Style" pitchFamily="18" charset="0"/>
              </a:rPr>
              <a:t>The objective is to create a web site that can perform the following:-</a:t>
            </a:r>
          </a:p>
          <a:p>
            <a:pPr marL="45720" indent="0">
              <a:buNone/>
            </a:pPr>
            <a:endParaRPr lang="en-US" sz="2400" dirty="0">
              <a:latin typeface="Bookman Old Style" pitchFamily="18" charset="0"/>
            </a:endParaRPr>
          </a:p>
          <a:p>
            <a:pPr marL="502920" indent="-457200">
              <a:buFont typeface="Wingdings" pitchFamily="2" charset="2"/>
              <a:buChar char="Ø"/>
            </a:pPr>
            <a:r>
              <a:rPr lang="en-US" sz="2000" dirty="0">
                <a:latin typeface="Bookman Old Style" pitchFamily="18" charset="0"/>
              </a:rPr>
              <a:t>Connecting to an HTTPS site through WIFI.</a:t>
            </a:r>
          </a:p>
          <a:p>
            <a:pPr marL="502920" indent="-457200">
              <a:buFont typeface="Wingdings" pitchFamily="2" charset="2"/>
              <a:buChar char="Ø"/>
            </a:pPr>
            <a:r>
              <a:rPr lang="en-US" sz="2000" dirty="0">
                <a:latin typeface="Bookman Old Style" pitchFamily="18" charset="0"/>
              </a:rPr>
              <a:t>Opening the relevant HTML page using HTTPS POST &amp; GET methods.</a:t>
            </a:r>
          </a:p>
          <a:p>
            <a:pPr marL="502920" indent="-457200">
              <a:buFont typeface="Wingdings" pitchFamily="2" charset="2"/>
              <a:buChar char="Ø"/>
            </a:pPr>
            <a:r>
              <a:rPr lang="en-US" sz="2000" dirty="0">
                <a:latin typeface="Bookman Old Style" pitchFamily="18" charset="0"/>
              </a:rPr>
              <a:t>Read the data logically into customer and admin.</a:t>
            </a:r>
          </a:p>
          <a:p>
            <a:pPr marL="502920" indent="-457200">
              <a:buFont typeface="Wingdings" pitchFamily="2" charset="2"/>
              <a:buChar char="Ø"/>
            </a:pPr>
            <a:r>
              <a:rPr lang="en-US" sz="2000" dirty="0">
                <a:latin typeface="Bookman Old Style" pitchFamily="18" charset="0"/>
              </a:rPr>
              <a:t>Creating a local database.</a:t>
            </a:r>
            <a:endParaRPr lang="en-IN" sz="2000" dirty="0">
              <a:latin typeface="Bookman Old Style" pitchFamily="18" charset="0"/>
            </a:endParaRPr>
          </a:p>
        </p:txBody>
      </p:sp>
    </p:spTree>
    <p:extLst>
      <p:ext uri="{BB962C8B-B14F-4D97-AF65-F5344CB8AC3E}">
        <p14:creationId xmlns:p14="http://schemas.microsoft.com/office/powerpoint/2010/main" val="3826499070"/>
      </p:ext>
    </p:extLst>
  </p:cSld>
  <p:clrMapOvr>
    <a:masterClrMapping/>
  </p:clrMapOvr>
  <p:transition spd="slow">
    <p:randomBar dir="vert"/>
    <p:sndAc>
      <p:stSnd>
        <p:snd r:embed="rId2" name="click.wav"/>
      </p:stSnd>
    </p:sndAc>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CF15B-1254-4DCE-88CF-8C9F10EDC43E}"/>
              </a:ext>
            </a:extLst>
          </p:cNvPr>
          <p:cNvSpPr>
            <a:spLocks noGrp="1"/>
          </p:cNvSpPr>
          <p:nvPr>
            <p:ph type="title"/>
          </p:nvPr>
        </p:nvSpPr>
        <p:spPr/>
        <p:txBody>
          <a:bodyPr/>
          <a:lstStyle/>
          <a:p>
            <a:r>
              <a:rPr lang="en-US" dirty="0"/>
              <a:t>Proposed System Model:- </a:t>
            </a:r>
            <a:endParaRPr lang="en-IN" dirty="0"/>
          </a:p>
        </p:txBody>
      </p:sp>
      <p:sp>
        <p:nvSpPr>
          <p:cNvPr id="3" name="Content Placeholder 2">
            <a:extLst>
              <a:ext uri="{FF2B5EF4-FFF2-40B4-BE49-F238E27FC236}">
                <a16:creationId xmlns:a16="http://schemas.microsoft.com/office/drawing/2014/main" id="{5AB6AA72-8253-4365-B39D-9186BF9C0749}"/>
              </a:ext>
            </a:extLst>
          </p:cNvPr>
          <p:cNvSpPr>
            <a:spLocks noGrp="1"/>
          </p:cNvSpPr>
          <p:nvPr>
            <p:ph idx="1"/>
          </p:nvPr>
        </p:nvSpPr>
        <p:spPr>
          <a:xfrm>
            <a:off x="2108565" y="1418492"/>
            <a:ext cx="4271899" cy="4328607"/>
          </a:xfrm>
        </p:spPr>
        <p:txBody>
          <a:bodyPr/>
          <a:lstStyle/>
          <a:p>
            <a:pPr marL="45720" indent="0">
              <a:buNone/>
            </a:pPr>
            <a:endParaRPr lang="en-US" sz="2000" dirty="0">
              <a:latin typeface="Bookman Old Style" pitchFamily="18" charset="0"/>
            </a:endParaRPr>
          </a:p>
          <a:p>
            <a:pPr marL="45720" indent="0">
              <a:buNone/>
            </a:pPr>
            <a:r>
              <a:rPr lang="en-US" sz="2000" dirty="0">
                <a:latin typeface="Bookman Old Style" pitchFamily="18" charset="0"/>
              </a:rPr>
              <a:t>There are three main modules:-</a:t>
            </a:r>
          </a:p>
          <a:p>
            <a:pPr marL="45720" indent="0">
              <a:buNone/>
            </a:pPr>
            <a:r>
              <a:rPr lang="en-US" b="1" dirty="0">
                <a:latin typeface="Bookman Old Style" pitchFamily="18" charset="0"/>
              </a:rPr>
              <a:t>Admin :</a:t>
            </a:r>
            <a:r>
              <a:rPr lang="en-US" sz="2000" dirty="0">
                <a:latin typeface="Bookman Old Style" pitchFamily="18" charset="0"/>
              </a:rPr>
              <a:t>                                                   </a:t>
            </a:r>
          </a:p>
          <a:p>
            <a:pPr marL="331470" indent="-285750">
              <a:buFont typeface="Wingdings" pitchFamily="2" charset="2"/>
              <a:buChar char="Ø"/>
            </a:pPr>
            <a:r>
              <a:rPr lang="en-US" dirty="0">
                <a:latin typeface="Bookman Old Style" pitchFamily="18" charset="0"/>
              </a:rPr>
              <a:t>Order List  </a:t>
            </a:r>
          </a:p>
          <a:p>
            <a:pPr marL="331470" indent="-285750">
              <a:buFont typeface="Wingdings" pitchFamily="2" charset="2"/>
              <a:buChar char="Ø"/>
            </a:pPr>
            <a:r>
              <a:rPr lang="en-US" dirty="0">
                <a:latin typeface="Bookman Old Style" pitchFamily="18" charset="0"/>
              </a:rPr>
              <a:t>All Products</a:t>
            </a:r>
          </a:p>
          <a:p>
            <a:pPr marL="331470" indent="-285750">
              <a:buFont typeface="Wingdings" pitchFamily="2" charset="2"/>
              <a:buChar char="Ø"/>
            </a:pPr>
            <a:r>
              <a:rPr lang="en-US" dirty="0">
                <a:latin typeface="Bookman Old Style" pitchFamily="18" charset="0"/>
              </a:rPr>
              <a:t>Customer Details</a:t>
            </a:r>
          </a:p>
          <a:p>
            <a:pPr marL="331470" indent="-285750">
              <a:buFont typeface="Wingdings" pitchFamily="2" charset="2"/>
              <a:buChar char="Ø"/>
            </a:pPr>
            <a:r>
              <a:rPr lang="en-US" dirty="0">
                <a:latin typeface="Bookman Old Style" pitchFamily="18" charset="0"/>
              </a:rPr>
              <a:t>Feedback       </a:t>
            </a:r>
          </a:p>
          <a:p>
            <a:pPr marL="331470" indent="-285750">
              <a:buFont typeface="Wingdings" pitchFamily="2" charset="2"/>
              <a:buChar char="Ø"/>
            </a:pPr>
            <a:r>
              <a:rPr lang="en-US" dirty="0">
                <a:latin typeface="Bookman Old Style" pitchFamily="18" charset="0"/>
              </a:rPr>
              <a:t>Log Out                                                      </a:t>
            </a:r>
            <a:endParaRPr lang="en-IN" dirty="0">
              <a:latin typeface="Bookman Old Style" pitchFamily="18" charset="0"/>
            </a:endParaRPr>
          </a:p>
        </p:txBody>
      </p:sp>
      <p:sp>
        <p:nvSpPr>
          <p:cNvPr id="4" name="TextBox 3">
            <a:extLst>
              <a:ext uri="{FF2B5EF4-FFF2-40B4-BE49-F238E27FC236}">
                <a16:creationId xmlns:a16="http://schemas.microsoft.com/office/drawing/2014/main" id="{EB9DD968-9674-552A-9ED5-4284D785EF24}"/>
              </a:ext>
            </a:extLst>
          </p:cNvPr>
          <p:cNvSpPr txBox="1"/>
          <p:nvPr/>
        </p:nvSpPr>
        <p:spPr>
          <a:xfrm>
            <a:off x="6301515" y="2371650"/>
            <a:ext cx="2547257" cy="2446824"/>
          </a:xfrm>
          <a:prstGeom prst="rect">
            <a:avLst/>
          </a:prstGeom>
          <a:noFill/>
        </p:spPr>
        <p:txBody>
          <a:bodyPr wrap="square" rtlCol="0">
            <a:spAutoFit/>
          </a:bodyPr>
          <a:lstStyle/>
          <a:p>
            <a:r>
              <a:rPr lang="en-US" b="1" dirty="0">
                <a:solidFill>
                  <a:schemeClr val="tx1">
                    <a:lumMod val="75000"/>
                    <a:lumOff val="25000"/>
                  </a:schemeClr>
                </a:solidFill>
                <a:latin typeface="Bookman Old Style" pitchFamily="18" charset="0"/>
              </a:rPr>
              <a:t>Customer :</a:t>
            </a:r>
          </a:p>
          <a:p>
            <a:pPr marL="285750" indent="-285750">
              <a:lnSpc>
                <a:spcPct val="150000"/>
              </a:lnSpc>
              <a:buFont typeface="Wingdings" pitchFamily="2" charset="2"/>
              <a:buChar char="Ø"/>
            </a:pPr>
            <a:r>
              <a:rPr lang="en-US" dirty="0">
                <a:solidFill>
                  <a:schemeClr val="tx1">
                    <a:lumMod val="75000"/>
                    <a:lumOff val="25000"/>
                  </a:schemeClr>
                </a:solidFill>
                <a:latin typeface="Bookman Old Style" pitchFamily="18" charset="0"/>
              </a:rPr>
              <a:t>Category</a:t>
            </a:r>
          </a:p>
          <a:p>
            <a:pPr marL="285750" indent="-285750">
              <a:lnSpc>
                <a:spcPct val="150000"/>
              </a:lnSpc>
              <a:buFont typeface="Wingdings" pitchFamily="2" charset="2"/>
              <a:buChar char="Ø"/>
            </a:pPr>
            <a:r>
              <a:rPr lang="en-US" dirty="0">
                <a:solidFill>
                  <a:schemeClr val="tx1">
                    <a:lumMod val="75000"/>
                    <a:lumOff val="25000"/>
                  </a:schemeClr>
                </a:solidFill>
                <a:latin typeface="Bookman Old Style" pitchFamily="18" charset="0"/>
              </a:rPr>
              <a:t>Own clothes</a:t>
            </a:r>
          </a:p>
          <a:p>
            <a:pPr marL="285750" indent="-285750">
              <a:lnSpc>
                <a:spcPct val="150000"/>
              </a:lnSpc>
              <a:buFont typeface="Wingdings" pitchFamily="2" charset="2"/>
              <a:buChar char="Ø"/>
            </a:pPr>
            <a:r>
              <a:rPr lang="en-US" dirty="0">
                <a:solidFill>
                  <a:schemeClr val="tx1">
                    <a:lumMod val="75000"/>
                    <a:lumOff val="25000"/>
                  </a:schemeClr>
                </a:solidFill>
                <a:latin typeface="Bookman Old Style" pitchFamily="18" charset="0"/>
              </a:rPr>
              <a:t>My orders</a:t>
            </a:r>
          </a:p>
          <a:p>
            <a:pPr marL="285750" indent="-285750">
              <a:lnSpc>
                <a:spcPct val="150000"/>
              </a:lnSpc>
              <a:buFont typeface="Wingdings" pitchFamily="2" charset="2"/>
              <a:buChar char="Ø"/>
            </a:pPr>
            <a:r>
              <a:rPr lang="en-US" dirty="0">
                <a:solidFill>
                  <a:schemeClr val="tx1">
                    <a:lumMod val="75000"/>
                    <a:lumOff val="25000"/>
                  </a:schemeClr>
                </a:solidFill>
                <a:latin typeface="Bookman Old Style" pitchFamily="18" charset="0"/>
              </a:rPr>
              <a:t>Feedback</a:t>
            </a:r>
          </a:p>
          <a:p>
            <a:pPr marL="285750" indent="-285750">
              <a:lnSpc>
                <a:spcPct val="150000"/>
              </a:lnSpc>
              <a:buFont typeface="Wingdings" pitchFamily="2" charset="2"/>
              <a:buChar char="Ø"/>
            </a:pPr>
            <a:r>
              <a:rPr lang="en-US" dirty="0">
                <a:solidFill>
                  <a:schemeClr val="tx1">
                    <a:lumMod val="75000"/>
                    <a:lumOff val="25000"/>
                  </a:schemeClr>
                </a:solidFill>
                <a:latin typeface="Bookman Old Style" pitchFamily="18" charset="0"/>
              </a:rPr>
              <a:t>Log Out</a:t>
            </a:r>
            <a:endParaRPr lang="en-IN" dirty="0">
              <a:solidFill>
                <a:schemeClr val="tx1">
                  <a:lumMod val="75000"/>
                  <a:lumOff val="25000"/>
                </a:schemeClr>
              </a:solidFill>
              <a:latin typeface="Bookman Old Style" pitchFamily="18" charset="0"/>
            </a:endParaRPr>
          </a:p>
        </p:txBody>
      </p:sp>
    </p:spTree>
    <p:extLst>
      <p:ext uri="{BB962C8B-B14F-4D97-AF65-F5344CB8AC3E}">
        <p14:creationId xmlns:p14="http://schemas.microsoft.com/office/powerpoint/2010/main" val="514364870"/>
      </p:ext>
    </p:extLst>
  </p:cSld>
  <p:clrMapOvr>
    <a:masterClrMapping/>
  </p:clrMapOvr>
  <p:transition spd="slow">
    <p:randomBar dir="vert"/>
    <p:sndAc>
      <p:stSnd>
        <p:snd r:embed="rId2" name="click.wav"/>
      </p:stSnd>
    </p:sndAc>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80F4-1247-4E32-857B-318E0750D992}"/>
              </a:ext>
            </a:extLst>
          </p:cNvPr>
          <p:cNvSpPr>
            <a:spLocks noGrp="1"/>
          </p:cNvSpPr>
          <p:nvPr>
            <p:ph type="title"/>
          </p:nvPr>
        </p:nvSpPr>
        <p:spPr>
          <a:xfrm>
            <a:off x="2006771" y="225525"/>
            <a:ext cx="8911687" cy="1280890"/>
          </a:xfrm>
        </p:spPr>
        <p:txBody>
          <a:bodyPr/>
          <a:lstStyle/>
          <a:p>
            <a:r>
              <a:rPr lang="en-US" dirty="0"/>
              <a:t>Proposed Approach:-</a:t>
            </a:r>
            <a:endParaRPr lang="en-IN"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17785" y="1043354"/>
            <a:ext cx="9859107" cy="5263661"/>
          </a:xfrm>
        </p:spPr>
      </p:pic>
    </p:spTree>
    <p:extLst>
      <p:ext uri="{BB962C8B-B14F-4D97-AF65-F5344CB8AC3E}">
        <p14:creationId xmlns:p14="http://schemas.microsoft.com/office/powerpoint/2010/main" val="249401257"/>
      </p:ext>
    </p:extLst>
  </p:cSld>
  <p:clrMapOvr>
    <a:masterClrMapping/>
  </p:clrMapOvr>
  <p:transition spd="slow">
    <p:randomBar dir="vert"/>
    <p:sndAc>
      <p:stSnd>
        <p:snd r:embed="rId2" name="click.wav"/>
      </p:stSnd>
    </p:sndAc>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B440-F37E-4986-A21F-F58725B2F186}"/>
              </a:ext>
            </a:extLst>
          </p:cNvPr>
          <p:cNvSpPr>
            <a:spLocks noGrp="1"/>
          </p:cNvSpPr>
          <p:nvPr>
            <p:ph type="title"/>
          </p:nvPr>
        </p:nvSpPr>
        <p:spPr>
          <a:xfrm>
            <a:off x="2030218" y="307587"/>
            <a:ext cx="8911687" cy="1280890"/>
          </a:xfrm>
        </p:spPr>
        <p:txBody>
          <a:bodyPr/>
          <a:lstStyle/>
          <a:p>
            <a:r>
              <a:rPr lang="en-US" dirty="0"/>
              <a:t>Screenshots:-</a:t>
            </a:r>
            <a:endParaRPr lang="en-IN"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99140" y="1184031"/>
            <a:ext cx="9859106" cy="4982307"/>
          </a:xfrm>
        </p:spPr>
      </p:pic>
    </p:spTree>
    <p:extLst>
      <p:ext uri="{BB962C8B-B14F-4D97-AF65-F5344CB8AC3E}">
        <p14:creationId xmlns:p14="http://schemas.microsoft.com/office/powerpoint/2010/main" val="2608220635"/>
      </p:ext>
    </p:extLst>
  </p:cSld>
  <p:clrMapOvr>
    <a:masterClrMapping/>
  </p:clrMapOvr>
  <p:transition spd="slow">
    <p:randomBar dir="vert"/>
    <p:sndAc>
      <p:stSnd>
        <p:snd r:embed="rId2" name="click.wav"/>
      </p:stSnd>
    </p:sndAc>
  </p:transition>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Solstice</Template>
  <TotalTime>430</TotalTime>
  <Words>730</Words>
  <Application>Microsoft Office PowerPoint</Application>
  <PresentationFormat>Widescreen</PresentationFormat>
  <Paragraphs>112</Paragraphs>
  <Slides>25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Bookman Old Style</vt:lpstr>
      <vt:lpstr>Calibri</vt:lpstr>
      <vt:lpstr>Calibri Light</vt:lpstr>
      <vt:lpstr>Century Gothic</vt:lpstr>
      <vt:lpstr>Times New Roman</vt:lpstr>
      <vt:lpstr>Wingdings</vt:lpstr>
      <vt:lpstr>Wingdings 3</vt:lpstr>
      <vt:lpstr>Wisp</vt:lpstr>
      <vt:lpstr>STYLEASY : RENT WEAR SWAP </vt:lpstr>
      <vt:lpstr>Contents:-</vt:lpstr>
      <vt:lpstr>Introduction:-</vt:lpstr>
      <vt:lpstr>Choice of topic:-</vt:lpstr>
      <vt:lpstr>Proposed System:- </vt:lpstr>
      <vt:lpstr>Methodology:-</vt:lpstr>
      <vt:lpstr>Proposed System Model:- </vt:lpstr>
      <vt:lpstr>Proposed Approach:-</vt:lpstr>
      <vt:lpstr>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System Requirements:-</vt:lpstr>
      <vt:lpstr>Technologies Used:-</vt:lpstr>
      <vt:lpstr>Applications:- </vt:lpstr>
      <vt:lpstr>Advantages:-</vt:lpstr>
      <vt:lpstr>Limitations:-</vt:lpstr>
      <vt:lpstr>Conclusion:- </vt:lpstr>
      <vt:lpstr>Future Scope:- </vt:lpstr>
      <vt:lpstr>References:-</vt:lpstr>
      <vt:lpstr>                THANK  YOU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Farmer assistance portal</dc:title>
  <dc:creator>Abhishek Badal</dc:creator>
  <cp:lastModifiedBy>reena panchbjai</cp:lastModifiedBy>
  <cp:revision>24</cp:revision>
  <dcterms:created xsi:type="dcterms:W3CDTF">2022-04-06T16:17:24Z</dcterms:created>
  <dcterms:modified xsi:type="dcterms:W3CDTF">2022-09-26T06:47:47Z</dcterms:modified>
</cp:coreProperties>
</file>

<file path=docProps/thumbnail.jpeg>
</file>